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14" r:id="rId5"/>
    <p:sldId id="315" r:id="rId6"/>
    <p:sldId id="262" r:id="rId7"/>
    <p:sldId id="263" r:id="rId8"/>
    <p:sldId id="350" r:id="rId9"/>
    <p:sldId id="351" r:id="rId10"/>
    <p:sldId id="317" r:id="rId11"/>
    <p:sldId id="355" r:id="rId12"/>
    <p:sldId id="353" r:id="rId13"/>
    <p:sldId id="265" r:id="rId14"/>
    <p:sldId id="356" r:id="rId15"/>
    <p:sldId id="34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版面" id="{41B61B4B-030F-44B4-856C-CDB1D1B12743}">
          <p14:sldIdLst>
            <p14:sldId id="256"/>
            <p14:sldId id="314"/>
            <p14:sldId id="315"/>
            <p14:sldId id="262"/>
            <p14:sldId id="263"/>
            <p14:sldId id="350"/>
            <p14:sldId id="351"/>
            <p14:sldId id="317"/>
            <p14:sldId id="353"/>
            <p14:sldId id="265"/>
            <p14:sldId id="356"/>
            <p14:sldId id="346"/>
            <p14:sldId id="35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9461994@QQ.com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9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0" autoAdjust="0"/>
  </p:normalViewPr>
  <p:slideViewPr>
    <p:cSldViewPr snapToGrid="0">
      <p:cViewPr varScale="1">
        <p:scale>
          <a:sx n="99" d="100"/>
          <a:sy n="99" d="100"/>
        </p:scale>
        <p:origin x="9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506C9-965E-4C35-9FAA-0040711490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55B50-E08D-4F88-8DDD-7AF41130DB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各位老师大家晚上好，接下来我将就发展对象申请进行答辩论述，我是答辩人邱梁城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最后是实践活动的介绍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本科三年，我担任了小班班长 学习委员以及一个社团负责人的身份，充分发挥自身作用，协调辅导员对班级同学进行管理，并且为了发展班级，组织了团建活动，考前测验等一系列活动，为班级、学院的建设发挥出属于自己的一份力，与此同时，大学三年我积极参与志愿活动，时长累计超</a:t>
            </a:r>
            <a:r>
              <a:rPr lang="en-US" altLang="zh-CN"/>
              <a:t>100</a:t>
            </a:r>
            <a:r>
              <a:rPr lang="zh-CN" altLang="en-US"/>
              <a:t>小时。其中包括了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学生会中担任志愿者、疫情期间担任楼层送餐人员与返校保障人员、新生招新活动等等，努力尽自己一份力回馈学校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我将分为以下的三个部分进行介绍，首先是个人介绍，其次是思想政治最后到实践活动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首先是个人的基本情况介绍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在大学三年期间，我努力学习，并且在大二初始便成为了积极分子，学习上，获得了专业排名</a:t>
            </a:r>
            <a:r>
              <a:rPr lang="en-US" altLang="zh-CN" dirty="0"/>
              <a:t>16</a:t>
            </a:r>
            <a:r>
              <a:rPr lang="zh-CN" altLang="en-US" dirty="0"/>
              <a:t>的成绩并顺利通过了英语四六级，专业课基础扎实，努力做好一个学生的本分。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855B50-E08D-4F88-8DDD-7AF41130DB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与此同时，我也不放过通过竞赛提升自己的机会，大学三年期间，参与海洋航行器、互联网</a:t>
            </a:r>
            <a:r>
              <a:rPr lang="en-US" altLang="zh-CN"/>
              <a:t>+</a:t>
            </a:r>
            <a:r>
              <a:rPr lang="zh-CN" altLang="en-US"/>
              <a:t>、数学建模等比赛均获得一定成绩，累计获奖</a:t>
            </a:r>
            <a:r>
              <a:rPr lang="en-US" altLang="zh-CN"/>
              <a:t>15</a:t>
            </a:r>
            <a:r>
              <a:rPr lang="zh-CN" altLang="en-US"/>
              <a:t>余项，在竞赛的过程中丰富自己的课余生活。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在科研中，大二便参与了一项国家级大创，并且投入大量时间，不轻言放弃，最终获得了良好结题的成绩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除了大创外，还参与了一项揭榜挂帅专项挑战赛，顺利挺进决赛，三年的科研经历让我充分的磨砺了自身，并提升了自己的综合素质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D7E1F-682C-4D2A-A506-5EFB69BAF2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在大学期间我充分参与思想政治活动的完成，其中包括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12192001" cy="2381429"/>
            <a:chOff x="0" y="0"/>
            <a:chExt cx="12192001" cy="2946400"/>
          </a:xfrm>
        </p:grpSpPr>
        <p:sp>
          <p:nvSpPr>
            <p:cNvPr id="8" name="任意多边形: 形状 7"/>
            <p:cNvSpPr/>
            <p:nvPr/>
          </p:nvSpPr>
          <p:spPr>
            <a:xfrm>
              <a:off x="0" y="0"/>
              <a:ext cx="12192000" cy="2946400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810000">
                  <a:moveTo>
                    <a:pt x="0" y="0"/>
                  </a:moveTo>
                  <a:lnTo>
                    <a:pt x="12192000" y="0"/>
                  </a:lnTo>
                  <a:lnTo>
                    <a:pt x="12192000" y="2038137"/>
                  </a:lnTo>
                  <a:lnTo>
                    <a:pt x="12048106" y="2168333"/>
                  </a:lnTo>
                  <a:cubicBezTo>
                    <a:pt x="10901832" y="3146184"/>
                    <a:pt x="8666199" y="3810000"/>
                    <a:pt x="6096000" y="3810000"/>
                  </a:cubicBezTo>
                  <a:cubicBezTo>
                    <a:pt x="3525801" y="3810000"/>
                    <a:pt x="1290169" y="3146184"/>
                    <a:pt x="143894" y="2168333"/>
                  </a:cubicBezTo>
                  <a:lnTo>
                    <a:pt x="0" y="203813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0" y="1413626"/>
              <a:ext cx="12192001" cy="1380373"/>
            </a:xfrm>
            <a:custGeom>
              <a:avLst/>
              <a:gdLst>
                <a:gd name="connsiteX0" fmla="*/ 0 w 12192000"/>
                <a:gd name="connsiteY0" fmla="*/ 0 h 3810000"/>
                <a:gd name="connsiteX1" fmla="*/ 12192000 w 12192000"/>
                <a:gd name="connsiteY1" fmla="*/ 0 h 3810000"/>
                <a:gd name="connsiteX2" fmla="*/ 12192000 w 12192000"/>
                <a:gd name="connsiteY2" fmla="*/ 2038137 h 3810000"/>
                <a:gd name="connsiteX3" fmla="*/ 12048106 w 12192000"/>
                <a:gd name="connsiteY3" fmla="*/ 2168333 h 3810000"/>
                <a:gd name="connsiteX4" fmla="*/ 6096000 w 12192000"/>
                <a:gd name="connsiteY4" fmla="*/ 3810000 h 3810000"/>
                <a:gd name="connsiteX5" fmla="*/ 143894 w 12192000"/>
                <a:gd name="connsiteY5" fmla="*/ 2168333 h 3810000"/>
                <a:gd name="connsiteX6" fmla="*/ 0 w 12192000"/>
                <a:gd name="connsiteY6" fmla="*/ 2038137 h 3810000"/>
                <a:gd name="connsiteX0-1" fmla="*/ 0 w 12192000"/>
                <a:gd name="connsiteY0-2" fmla="*/ 2038137 h 3810000"/>
                <a:gd name="connsiteX1-3" fmla="*/ 12192000 w 12192000"/>
                <a:gd name="connsiteY1-4" fmla="*/ 0 h 3810000"/>
                <a:gd name="connsiteX2-5" fmla="*/ 12192000 w 12192000"/>
                <a:gd name="connsiteY2-6" fmla="*/ 2038137 h 3810000"/>
                <a:gd name="connsiteX3-7" fmla="*/ 12048106 w 12192000"/>
                <a:gd name="connsiteY3-8" fmla="*/ 2168333 h 3810000"/>
                <a:gd name="connsiteX4-9" fmla="*/ 6096000 w 12192000"/>
                <a:gd name="connsiteY4-10" fmla="*/ 3810000 h 3810000"/>
                <a:gd name="connsiteX5-11" fmla="*/ 143894 w 12192000"/>
                <a:gd name="connsiteY5-12" fmla="*/ 2168333 h 3810000"/>
                <a:gd name="connsiteX6-13" fmla="*/ 0 w 12192000"/>
                <a:gd name="connsiteY6-14" fmla="*/ 2038137 h 3810000"/>
                <a:gd name="connsiteX0-15" fmla="*/ 0 w 12048106"/>
                <a:gd name="connsiteY0-16" fmla="*/ 2168333 h 3810000"/>
                <a:gd name="connsiteX1-17" fmla="*/ 12048106 w 12048106"/>
                <a:gd name="connsiteY1-18" fmla="*/ 0 h 3810000"/>
                <a:gd name="connsiteX2-19" fmla="*/ 12048106 w 12048106"/>
                <a:gd name="connsiteY2-20" fmla="*/ 2038137 h 3810000"/>
                <a:gd name="connsiteX3-21" fmla="*/ 11904212 w 12048106"/>
                <a:gd name="connsiteY3-22" fmla="*/ 2168333 h 3810000"/>
                <a:gd name="connsiteX4-23" fmla="*/ 5952106 w 12048106"/>
                <a:gd name="connsiteY4-24" fmla="*/ 3810000 h 3810000"/>
                <a:gd name="connsiteX5-25" fmla="*/ 0 w 12048106"/>
                <a:gd name="connsiteY5-26" fmla="*/ 2168333 h 3810000"/>
                <a:gd name="connsiteX0-27" fmla="*/ 0 w 12048106"/>
                <a:gd name="connsiteY0-28" fmla="*/ 130196 h 1771863"/>
                <a:gd name="connsiteX1-29" fmla="*/ 12048106 w 12048106"/>
                <a:gd name="connsiteY1-30" fmla="*/ 0 h 1771863"/>
                <a:gd name="connsiteX2-31" fmla="*/ 11904212 w 12048106"/>
                <a:gd name="connsiteY2-32" fmla="*/ 130196 h 1771863"/>
                <a:gd name="connsiteX3-33" fmla="*/ 5952106 w 12048106"/>
                <a:gd name="connsiteY3-34" fmla="*/ 1771863 h 1771863"/>
                <a:gd name="connsiteX4-35" fmla="*/ 0 w 12048106"/>
                <a:gd name="connsiteY4-36" fmla="*/ 130196 h 1771863"/>
                <a:gd name="connsiteX0-37" fmla="*/ 0 w 11904212"/>
                <a:gd name="connsiteY0-38" fmla="*/ 0 h 1641667"/>
                <a:gd name="connsiteX1-39" fmla="*/ 11904212 w 11904212"/>
                <a:gd name="connsiteY1-40" fmla="*/ 0 h 1641667"/>
                <a:gd name="connsiteX2-41" fmla="*/ 5952106 w 11904212"/>
                <a:gd name="connsiteY2-42" fmla="*/ 1641667 h 1641667"/>
                <a:gd name="connsiteX3-43" fmla="*/ 0 w 11904212"/>
                <a:gd name="connsiteY3-44" fmla="*/ 0 h 1641667"/>
                <a:gd name="connsiteX0-45" fmla="*/ 11904212 w 11995652"/>
                <a:gd name="connsiteY0-46" fmla="*/ 0 h 1641667"/>
                <a:gd name="connsiteX1-47" fmla="*/ 5952106 w 11995652"/>
                <a:gd name="connsiteY1-48" fmla="*/ 1641667 h 1641667"/>
                <a:gd name="connsiteX2-49" fmla="*/ 0 w 11995652"/>
                <a:gd name="connsiteY2-50" fmla="*/ 0 h 1641667"/>
                <a:gd name="connsiteX3-51" fmla="*/ 11995652 w 11995652"/>
                <a:gd name="connsiteY3-52" fmla="*/ 118241 h 1641667"/>
                <a:gd name="connsiteX0-53" fmla="*/ 11904212 w 11904212"/>
                <a:gd name="connsiteY0-54" fmla="*/ 0 h 1641667"/>
                <a:gd name="connsiteX1-55" fmla="*/ 5952106 w 11904212"/>
                <a:gd name="connsiteY1-56" fmla="*/ 1641667 h 1641667"/>
                <a:gd name="connsiteX2-57" fmla="*/ 0 w 11904212"/>
                <a:gd name="connsiteY2-58" fmla="*/ 0 h 164166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904212" h="1641667">
                  <a:moveTo>
                    <a:pt x="11904212" y="0"/>
                  </a:moveTo>
                  <a:cubicBezTo>
                    <a:pt x="10757938" y="977851"/>
                    <a:pt x="8522305" y="1641667"/>
                    <a:pt x="5952106" y="1641667"/>
                  </a:cubicBezTo>
                  <a:cubicBezTo>
                    <a:pt x="3381907" y="1641667"/>
                    <a:pt x="1146275" y="977851"/>
                    <a:pt x="0" y="0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3" name="矩形 82"/>
          <p:cNvSpPr/>
          <p:nvPr userDrawn="1"/>
        </p:nvSpPr>
        <p:spPr>
          <a:xfrm>
            <a:off x="0" y="6750776"/>
            <a:ext cx="12192000" cy="1072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西北工业大学标准字 白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96235" y="724535"/>
            <a:ext cx="6009564" cy="11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A3C-E355-49F6-BC5A-FC14D9F89ED7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2FA34-3331-43EB-8D25-5E71EBC8F04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grpSp>
          <p:nvGrpSpPr>
            <p:cNvPr id="10" name="组合 9"/>
            <p:cNvGrpSpPr/>
            <p:nvPr userDrawn="1"/>
          </p:nvGrpSpPr>
          <p:grpSpPr>
            <a:xfrm>
              <a:off x="-1" y="0"/>
              <a:ext cx="12192002" cy="4974292"/>
              <a:chOff x="-2" y="0"/>
              <a:chExt cx="12192002" cy="4974292"/>
            </a:xfrm>
          </p:grpSpPr>
          <p:pic>
            <p:nvPicPr>
              <p:cNvPr id="11" name="图片 10" descr="蓝色的天空&#10;&#10;描述已自动生成"/>
              <p:cNvPicPr>
                <a:picLocks noChangeAspect="1"/>
              </p:cNvPicPr>
              <p:nvPr userDrawn="1"/>
            </p:nvPicPr>
            <p:blipFill rotWithShape="1">
              <a:blip r:embed="rId2" cstate="screen"/>
              <a:srcRect/>
              <a:stretch>
                <a:fillRect/>
              </a:stretch>
            </p:blipFill>
            <p:spPr>
              <a:xfrm flipH="1">
                <a:off x="-2" y="0"/>
                <a:ext cx="10827658" cy="4688462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 userDrawn="1"/>
            </p:nvPicPr>
            <p:blipFill rotWithShape="1">
              <a:blip r:embed="rId3" cstate="screen"/>
              <a:srcRect/>
              <a:stretch>
                <a:fillRect/>
              </a:stretch>
            </p:blipFill>
            <p:spPr>
              <a:xfrm>
                <a:off x="5109027" y="861"/>
                <a:ext cx="7082973" cy="4973431"/>
              </a:xfrm>
              <a:prstGeom prst="rect">
                <a:avLst/>
              </a:prstGeom>
            </p:spPr>
          </p:pic>
        </p:grpSp>
        <p:sp>
          <p:nvSpPr>
            <p:cNvPr id="14" name="矩形 13"/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64000">
                  <a:schemeClr val="bg1">
                    <a:alpha val="64000"/>
                  </a:schemeClr>
                </a:gs>
                <a:gs pos="0">
                  <a:schemeClr val="bg1">
                    <a:alpha val="66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</a:endParaRPr>
            </a:p>
          </p:txBody>
        </p:sp>
        <p:pic>
          <p:nvPicPr>
            <p:cNvPr id="2" name="图片 1" descr="建筑的摆设布局&#10;&#10;中度可信度描述已自动生成"/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8" t="18384" r="31542" b="18384"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  <p:sp>
        <p:nvSpPr>
          <p:cNvPr id="5" name="圆: 空心 4"/>
          <p:cNvSpPr/>
          <p:nvPr userDrawn="1"/>
        </p:nvSpPr>
        <p:spPr>
          <a:xfrm>
            <a:off x="466225" y="288960"/>
            <a:ext cx="572602" cy="572602"/>
          </a:xfrm>
          <a:prstGeom prst="donut">
            <a:avLst>
              <a:gd name="adj" fmla="val 2132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0" name="直接连接符 79"/>
          <p:cNvCxnSpPr/>
          <p:nvPr userDrawn="1"/>
        </p:nvCxnSpPr>
        <p:spPr>
          <a:xfrm>
            <a:off x="210152" y="928939"/>
            <a:ext cx="11771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图片 80" descr="C:\Users\lenovo\Desktop\周师旭\学生会\校学生会\2022春\各种图标\西工大校徽.png西工大校徽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9202420" y="149225"/>
            <a:ext cx="528320" cy="565785"/>
          </a:xfrm>
          <a:prstGeom prst="rect">
            <a:avLst/>
          </a:prstGeom>
        </p:spPr>
      </p:pic>
      <p:pic>
        <p:nvPicPr>
          <p:cNvPr id="82" name="图片 81" descr="C:/Users/27445/AppData/Local/Temp/kaimatting_20230913120511/output_20230913120520..pngoutput_20230913120520."/>
          <p:cNvPicPr>
            <a:picLocks noChangeAspect="1"/>
          </p:cNvPicPr>
          <p:nvPr userDrawn="1"/>
        </p:nvPicPr>
        <p:blipFill>
          <a:blip r:embed="rId4"/>
          <a:srcRect l="14694" b="60276"/>
          <a:stretch>
            <a:fillRect/>
          </a:stretch>
        </p:blipFill>
        <p:spPr>
          <a:xfrm>
            <a:off x="9730740" y="149225"/>
            <a:ext cx="2251075" cy="5657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B3C9C-DCB6-4BB8-B657-78C6631DBE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0E8DC-30E0-41CA-8AC8-9629401711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png"/><Relationship Id="rId3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6.xml"/><Relationship Id="rId4" Type="http://schemas.openxmlformats.org/officeDocument/2006/relationships/image" Target="../media/image17.png"/><Relationship Id="rId3" Type="http://schemas.openxmlformats.org/officeDocument/2006/relationships/tags" Target="../tags/tag5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11.xml"/><Relationship Id="rId7" Type="http://schemas.openxmlformats.org/officeDocument/2006/relationships/image" Target="../media/image26.png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image" Target="../media/image25.jpe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notesSlide" Target="../notesSlides/notesSlide9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: 对角圆角 192"/>
          <p:cNvSpPr/>
          <p:nvPr/>
        </p:nvSpPr>
        <p:spPr>
          <a:xfrm>
            <a:off x="3369310" y="3009900"/>
            <a:ext cx="5454015" cy="369570"/>
          </a:xfrm>
          <a:prstGeom prst="round2DiagRect">
            <a:avLst>
              <a:gd name="adj1" fmla="val 372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n-ea"/>
              </a:rPr>
              <a:t>2023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年西北工业大学大学航海学院信息工程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专业</a:t>
            </a:r>
            <a:endParaRPr lang="zh-CN" altLang="en-US" sz="1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3760" y="3673445"/>
            <a:ext cx="5364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发展对象答辩申请</a:t>
            </a:r>
            <a:endParaRPr lang="zh-CN" altLang="en-US" sz="4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684969" y="536225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姓名：邱梁城</a:t>
            </a:r>
            <a:endParaRPr lang="zh-CN" altLang="en-US" dirty="0"/>
          </a:p>
        </p:txBody>
      </p:sp>
      <p:sp>
        <p:nvSpPr>
          <p:cNvPr id="180" name="Freeform 206"/>
          <p:cNvSpPr>
            <a:spLocks noEditPoints="1"/>
          </p:cNvSpPr>
          <p:nvPr/>
        </p:nvSpPr>
        <p:spPr bwMode="auto">
          <a:xfrm>
            <a:off x="3344680" y="5403998"/>
            <a:ext cx="284911" cy="285855"/>
          </a:xfrm>
          <a:custGeom>
            <a:avLst/>
            <a:gdLst>
              <a:gd name="T0" fmla="*/ 11 w 128"/>
              <a:gd name="T1" fmla="*/ 97 h 128"/>
              <a:gd name="T2" fmla="*/ 0 w 128"/>
              <a:gd name="T3" fmla="*/ 113 h 128"/>
              <a:gd name="T4" fmla="*/ 0 w 128"/>
              <a:gd name="T5" fmla="*/ 128 h 128"/>
              <a:gd name="T6" fmla="*/ 128 w 128"/>
              <a:gd name="T7" fmla="*/ 128 h 128"/>
              <a:gd name="T8" fmla="*/ 128 w 128"/>
              <a:gd name="T9" fmla="*/ 113 h 128"/>
              <a:gd name="T10" fmla="*/ 117 w 128"/>
              <a:gd name="T11" fmla="*/ 97 h 128"/>
              <a:gd name="T12" fmla="*/ 116 w 128"/>
              <a:gd name="T13" fmla="*/ 97 h 128"/>
              <a:gd name="T14" fmla="*/ 100 w 128"/>
              <a:gd name="T15" fmla="*/ 92 h 128"/>
              <a:gd name="T16" fmla="*/ 85 w 128"/>
              <a:gd name="T17" fmla="*/ 82 h 128"/>
              <a:gd name="T18" fmla="*/ 86 w 128"/>
              <a:gd name="T19" fmla="*/ 73 h 128"/>
              <a:gd name="T20" fmla="*/ 89 w 128"/>
              <a:gd name="T21" fmla="*/ 69 h 128"/>
              <a:gd name="T22" fmla="*/ 89 w 128"/>
              <a:gd name="T23" fmla="*/ 68 h 128"/>
              <a:gd name="T24" fmla="*/ 95 w 128"/>
              <a:gd name="T25" fmla="*/ 55 h 128"/>
              <a:gd name="T26" fmla="*/ 98 w 128"/>
              <a:gd name="T27" fmla="*/ 37 h 128"/>
              <a:gd name="T28" fmla="*/ 96 w 128"/>
              <a:gd name="T29" fmla="*/ 22 h 128"/>
              <a:gd name="T30" fmla="*/ 88 w 128"/>
              <a:gd name="T31" fmla="*/ 10 h 128"/>
              <a:gd name="T32" fmla="*/ 64 w 128"/>
              <a:gd name="T33" fmla="*/ 0 h 128"/>
              <a:gd name="T34" fmla="*/ 40 w 128"/>
              <a:gd name="T35" fmla="*/ 10 h 128"/>
              <a:gd name="T36" fmla="*/ 32 w 128"/>
              <a:gd name="T37" fmla="*/ 22 h 128"/>
              <a:gd name="T38" fmla="*/ 30 w 128"/>
              <a:gd name="T39" fmla="*/ 37 h 128"/>
              <a:gd name="T40" fmla="*/ 33 w 128"/>
              <a:gd name="T41" fmla="*/ 55 h 128"/>
              <a:gd name="T42" fmla="*/ 39 w 128"/>
              <a:gd name="T43" fmla="*/ 68 h 128"/>
              <a:gd name="T44" fmla="*/ 39 w 128"/>
              <a:gd name="T45" fmla="*/ 69 h 128"/>
              <a:gd name="T46" fmla="*/ 42 w 128"/>
              <a:gd name="T47" fmla="*/ 73 h 128"/>
              <a:gd name="T48" fmla="*/ 43 w 128"/>
              <a:gd name="T49" fmla="*/ 82 h 128"/>
              <a:gd name="T50" fmla="*/ 28 w 128"/>
              <a:gd name="T51" fmla="*/ 92 h 128"/>
              <a:gd name="T52" fmla="*/ 12 w 128"/>
              <a:gd name="T53" fmla="*/ 97 h 128"/>
              <a:gd name="T54" fmla="*/ 11 w 128"/>
              <a:gd name="T55" fmla="*/ 97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64 w 128"/>
              <a:gd name="T77" fmla="*/ 5 h 128"/>
              <a:gd name="T78" fmla="*/ 85 w 128"/>
              <a:gd name="T79" fmla="*/ 14 h 128"/>
              <a:gd name="T80" fmla="*/ 91 w 128"/>
              <a:gd name="T81" fmla="*/ 24 h 128"/>
              <a:gd name="T82" fmla="*/ 94 w 128"/>
              <a:gd name="T83" fmla="*/ 37 h 128"/>
              <a:gd name="T84" fmla="*/ 85 w 128"/>
              <a:gd name="T85" fmla="*/ 67 h 128"/>
              <a:gd name="T86" fmla="*/ 85 w 128"/>
              <a:gd name="T87" fmla="*/ 67 h 128"/>
              <a:gd name="T88" fmla="*/ 83 w 128"/>
              <a:gd name="T89" fmla="*/ 70 h 128"/>
              <a:gd name="T90" fmla="*/ 80 w 128"/>
              <a:gd name="T91" fmla="*/ 85 h 128"/>
              <a:gd name="T92" fmla="*/ 88 w 128"/>
              <a:gd name="T93" fmla="*/ 91 h 128"/>
              <a:gd name="T94" fmla="*/ 98 w 128"/>
              <a:gd name="T95" fmla="*/ 96 h 128"/>
              <a:gd name="T96" fmla="*/ 115 w 128"/>
              <a:gd name="T97" fmla="*/ 101 h 128"/>
              <a:gd name="T98" fmla="*/ 123 w 128"/>
              <a:gd name="T99" fmla="*/ 113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113 h 128"/>
              <a:gd name="T106" fmla="*/ 13 w 128"/>
              <a:gd name="T107" fmla="*/ 101 h 128"/>
              <a:gd name="T108" fmla="*/ 30 w 128"/>
              <a:gd name="T10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1" y="97"/>
                </a:move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8" y="106"/>
                  <a:pt x="123" y="99"/>
                  <a:pt x="117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09" y="95"/>
                  <a:pt x="103" y="93"/>
                  <a:pt x="100" y="92"/>
                </a:cubicBezTo>
                <a:cubicBezTo>
                  <a:pt x="88" y="87"/>
                  <a:pt x="85" y="84"/>
                  <a:pt x="85" y="82"/>
                </a:cubicBezTo>
                <a:cubicBezTo>
                  <a:pt x="83" y="80"/>
                  <a:pt x="84" y="77"/>
                  <a:pt x="86" y="73"/>
                </a:cubicBezTo>
                <a:cubicBezTo>
                  <a:pt x="87" y="72"/>
                  <a:pt x="88" y="70"/>
                  <a:pt x="89" y="69"/>
                </a:cubicBezTo>
                <a:cubicBezTo>
                  <a:pt x="89" y="68"/>
                  <a:pt x="89" y="68"/>
                  <a:pt x="89" y="68"/>
                </a:cubicBezTo>
                <a:cubicBezTo>
                  <a:pt x="92" y="64"/>
                  <a:pt x="94" y="60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lnTo>
                  <a:pt x="11" y="97"/>
                </a:lnTo>
                <a:close/>
                <a:moveTo>
                  <a:pt x="30" y="96"/>
                </a:moveTo>
                <a:cubicBezTo>
                  <a:pt x="34" y="94"/>
                  <a:pt x="37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8"/>
                  <a:pt x="90" y="58"/>
                  <a:pt x="85" y="67"/>
                </a:cubicBezTo>
                <a:cubicBezTo>
                  <a:pt x="85" y="67"/>
                  <a:pt x="85" y="67"/>
                  <a:pt x="85" y="67"/>
                </a:cubicBezTo>
                <a:cubicBezTo>
                  <a:pt x="84" y="68"/>
                  <a:pt x="83" y="69"/>
                  <a:pt x="83" y="70"/>
                </a:cubicBezTo>
                <a:cubicBezTo>
                  <a:pt x="79" y="76"/>
                  <a:pt x="79" y="81"/>
                  <a:pt x="80" y="85"/>
                </a:cubicBezTo>
                <a:cubicBezTo>
                  <a:pt x="82" y="87"/>
                  <a:pt x="84" y="89"/>
                  <a:pt x="88" y="91"/>
                </a:cubicBezTo>
                <a:cubicBezTo>
                  <a:pt x="91" y="93"/>
                  <a:pt x="94" y="94"/>
                  <a:pt x="98" y="96"/>
                </a:cubicBezTo>
                <a:cubicBezTo>
                  <a:pt x="102" y="97"/>
                  <a:pt x="107" y="99"/>
                  <a:pt x="115" y="101"/>
                </a:cubicBezTo>
                <a:cubicBezTo>
                  <a:pt x="120" y="103"/>
                  <a:pt x="123" y="108"/>
                  <a:pt x="123" y="11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804773" y="5362259"/>
            <a:ext cx="172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2023/09</a:t>
            </a:r>
            <a:endParaRPr lang="en-US" altLang="zh-CN" dirty="0"/>
          </a:p>
        </p:txBody>
      </p:sp>
      <p:grpSp>
        <p:nvGrpSpPr>
          <p:cNvPr id="182" name="组合 181"/>
          <p:cNvGrpSpPr/>
          <p:nvPr/>
        </p:nvGrpSpPr>
        <p:grpSpPr>
          <a:xfrm>
            <a:off x="6433505" y="5400160"/>
            <a:ext cx="318718" cy="293530"/>
            <a:chOff x="6300788" y="304800"/>
            <a:chExt cx="522288" cy="481013"/>
          </a:xfrm>
          <a:solidFill>
            <a:schemeClr val="accent1"/>
          </a:solidFill>
        </p:grpSpPr>
        <p:sp>
          <p:nvSpPr>
            <p:cNvPr id="183" name="Freeform 225"/>
            <p:cNvSpPr>
              <a:spLocks noEditPoints="1"/>
            </p:cNvSpPr>
            <p:nvPr/>
          </p:nvSpPr>
          <p:spPr bwMode="auto">
            <a:xfrm>
              <a:off x="6300788" y="304800"/>
              <a:ext cx="522288" cy="481013"/>
            </a:xfrm>
            <a:custGeom>
              <a:avLst/>
              <a:gdLst>
                <a:gd name="T0" fmla="*/ 135 w 139"/>
                <a:gd name="T1" fmla="*/ 47 h 128"/>
                <a:gd name="T2" fmla="*/ 105 w 139"/>
                <a:gd name="T3" fmla="*/ 9 h 128"/>
                <a:gd name="T4" fmla="*/ 73 w 139"/>
                <a:gd name="T5" fmla="*/ 0 h 128"/>
                <a:gd name="T6" fmla="*/ 18 w 139"/>
                <a:gd name="T7" fmla="*/ 32 h 128"/>
                <a:gd name="T8" fmla="*/ 41 w 139"/>
                <a:gd name="T9" fmla="*/ 119 h 128"/>
                <a:gd name="T10" fmla="*/ 73 w 139"/>
                <a:gd name="T11" fmla="*/ 128 h 128"/>
                <a:gd name="T12" fmla="*/ 128 w 139"/>
                <a:gd name="T13" fmla="*/ 96 h 128"/>
                <a:gd name="T14" fmla="*/ 135 w 139"/>
                <a:gd name="T15" fmla="*/ 47 h 128"/>
                <a:gd name="T16" fmla="*/ 132 w 139"/>
                <a:gd name="T17" fmla="*/ 71 h 128"/>
                <a:gd name="T18" fmla="*/ 124 w 139"/>
                <a:gd name="T19" fmla="*/ 94 h 128"/>
                <a:gd name="T20" fmla="*/ 115 w 139"/>
                <a:gd name="T21" fmla="*/ 106 h 128"/>
                <a:gd name="T22" fmla="*/ 102 w 139"/>
                <a:gd name="T23" fmla="*/ 116 h 128"/>
                <a:gd name="T24" fmla="*/ 73 w 139"/>
                <a:gd name="T25" fmla="*/ 123 h 128"/>
                <a:gd name="T26" fmla="*/ 58 w 139"/>
                <a:gd name="T27" fmla="*/ 121 h 128"/>
                <a:gd name="T28" fmla="*/ 43 w 139"/>
                <a:gd name="T29" fmla="*/ 115 h 128"/>
                <a:gd name="T30" fmla="*/ 26 w 139"/>
                <a:gd name="T31" fmla="*/ 100 h 128"/>
                <a:gd name="T32" fmla="*/ 16 w 139"/>
                <a:gd name="T33" fmla="*/ 79 h 128"/>
                <a:gd name="T34" fmla="*/ 14 w 139"/>
                <a:gd name="T35" fmla="*/ 57 h 128"/>
                <a:gd name="T36" fmla="*/ 22 w 139"/>
                <a:gd name="T37" fmla="*/ 34 h 128"/>
                <a:gd name="T38" fmla="*/ 31 w 139"/>
                <a:gd name="T39" fmla="*/ 22 h 128"/>
                <a:gd name="T40" fmla="*/ 44 w 139"/>
                <a:gd name="T41" fmla="*/ 12 h 128"/>
                <a:gd name="T42" fmla="*/ 88 w 139"/>
                <a:gd name="T43" fmla="*/ 7 h 128"/>
                <a:gd name="T44" fmla="*/ 103 w 139"/>
                <a:gd name="T45" fmla="*/ 13 h 128"/>
                <a:gd name="T46" fmla="*/ 120 w 139"/>
                <a:gd name="T47" fmla="*/ 28 h 128"/>
                <a:gd name="T48" fmla="*/ 130 w 139"/>
                <a:gd name="T49" fmla="*/ 49 h 128"/>
                <a:gd name="T50" fmla="*/ 132 w 139"/>
                <a:gd name="T5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28">
                  <a:moveTo>
                    <a:pt x="135" y="47"/>
                  </a:moveTo>
                  <a:cubicBezTo>
                    <a:pt x="130" y="31"/>
                    <a:pt x="120" y="17"/>
                    <a:pt x="105" y="9"/>
                  </a:cubicBezTo>
                  <a:cubicBezTo>
                    <a:pt x="95" y="3"/>
                    <a:pt x="84" y="0"/>
                    <a:pt x="73" y="0"/>
                  </a:cubicBezTo>
                  <a:cubicBezTo>
                    <a:pt x="50" y="0"/>
                    <a:pt x="29" y="12"/>
                    <a:pt x="18" y="32"/>
                  </a:cubicBezTo>
                  <a:cubicBezTo>
                    <a:pt x="0" y="63"/>
                    <a:pt x="10" y="102"/>
                    <a:pt x="41" y="119"/>
                  </a:cubicBezTo>
                  <a:cubicBezTo>
                    <a:pt x="51" y="125"/>
                    <a:pt x="62" y="128"/>
                    <a:pt x="73" y="128"/>
                  </a:cubicBezTo>
                  <a:cubicBezTo>
                    <a:pt x="96" y="128"/>
                    <a:pt x="117" y="116"/>
                    <a:pt x="128" y="96"/>
                  </a:cubicBezTo>
                  <a:cubicBezTo>
                    <a:pt x="137" y="81"/>
                    <a:pt x="139" y="64"/>
                    <a:pt x="135" y="47"/>
                  </a:cubicBezTo>
                  <a:close/>
                  <a:moveTo>
                    <a:pt x="132" y="71"/>
                  </a:moveTo>
                  <a:cubicBezTo>
                    <a:pt x="131" y="79"/>
                    <a:pt x="128" y="87"/>
                    <a:pt x="124" y="94"/>
                  </a:cubicBezTo>
                  <a:cubicBezTo>
                    <a:pt x="122" y="98"/>
                    <a:pt x="118" y="103"/>
                    <a:pt x="115" y="106"/>
                  </a:cubicBezTo>
                  <a:cubicBezTo>
                    <a:pt x="111" y="110"/>
                    <a:pt x="107" y="113"/>
                    <a:pt x="102" y="116"/>
                  </a:cubicBezTo>
                  <a:cubicBezTo>
                    <a:pt x="93" y="121"/>
                    <a:pt x="83" y="123"/>
                    <a:pt x="73" y="123"/>
                  </a:cubicBezTo>
                  <a:cubicBezTo>
                    <a:pt x="68" y="123"/>
                    <a:pt x="63" y="123"/>
                    <a:pt x="58" y="121"/>
                  </a:cubicBezTo>
                  <a:cubicBezTo>
                    <a:pt x="53" y="120"/>
                    <a:pt x="48" y="118"/>
                    <a:pt x="43" y="115"/>
                  </a:cubicBezTo>
                  <a:cubicBezTo>
                    <a:pt x="36" y="111"/>
                    <a:pt x="30" y="106"/>
                    <a:pt x="26" y="100"/>
                  </a:cubicBezTo>
                  <a:cubicBezTo>
                    <a:pt x="21" y="94"/>
                    <a:pt x="18" y="87"/>
                    <a:pt x="16" y="79"/>
                  </a:cubicBezTo>
                  <a:cubicBezTo>
                    <a:pt x="14" y="72"/>
                    <a:pt x="13" y="64"/>
                    <a:pt x="14" y="57"/>
                  </a:cubicBezTo>
                  <a:cubicBezTo>
                    <a:pt x="15" y="49"/>
                    <a:pt x="18" y="41"/>
                    <a:pt x="22" y="34"/>
                  </a:cubicBezTo>
                  <a:cubicBezTo>
                    <a:pt x="24" y="30"/>
                    <a:pt x="28" y="25"/>
                    <a:pt x="31" y="22"/>
                  </a:cubicBezTo>
                  <a:cubicBezTo>
                    <a:pt x="35" y="18"/>
                    <a:pt x="39" y="15"/>
                    <a:pt x="44" y="12"/>
                  </a:cubicBezTo>
                  <a:cubicBezTo>
                    <a:pt x="57" y="5"/>
                    <a:pt x="73" y="3"/>
                    <a:pt x="88" y="7"/>
                  </a:cubicBezTo>
                  <a:cubicBezTo>
                    <a:pt x="93" y="8"/>
                    <a:pt x="98" y="10"/>
                    <a:pt x="103" y="13"/>
                  </a:cubicBezTo>
                  <a:cubicBezTo>
                    <a:pt x="110" y="17"/>
                    <a:pt x="116" y="22"/>
                    <a:pt x="120" y="28"/>
                  </a:cubicBezTo>
                  <a:cubicBezTo>
                    <a:pt x="125" y="34"/>
                    <a:pt x="128" y="41"/>
                    <a:pt x="130" y="49"/>
                  </a:cubicBezTo>
                  <a:cubicBezTo>
                    <a:pt x="132" y="56"/>
                    <a:pt x="133" y="64"/>
                    <a:pt x="13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4" name="Freeform 226"/>
            <p:cNvSpPr/>
            <p:nvPr/>
          </p:nvSpPr>
          <p:spPr bwMode="auto">
            <a:xfrm>
              <a:off x="6567488" y="376238"/>
              <a:ext cx="157163" cy="260350"/>
            </a:xfrm>
            <a:custGeom>
              <a:avLst/>
              <a:gdLst>
                <a:gd name="T0" fmla="*/ 41 w 42"/>
                <a:gd name="T1" fmla="*/ 65 h 69"/>
                <a:gd name="T2" fmla="*/ 4 w 42"/>
                <a:gd name="T3" fmla="*/ 44 h 69"/>
                <a:gd name="T4" fmla="*/ 4 w 42"/>
                <a:gd name="T5" fmla="*/ 2 h 69"/>
                <a:gd name="T6" fmla="*/ 2 w 42"/>
                <a:gd name="T7" fmla="*/ 0 h 69"/>
                <a:gd name="T8" fmla="*/ 0 w 42"/>
                <a:gd name="T9" fmla="*/ 2 h 69"/>
                <a:gd name="T10" fmla="*/ 0 w 42"/>
                <a:gd name="T11" fmla="*/ 45 h 69"/>
                <a:gd name="T12" fmla="*/ 1 w 42"/>
                <a:gd name="T13" fmla="*/ 47 h 69"/>
                <a:gd name="T14" fmla="*/ 38 w 42"/>
                <a:gd name="T15" fmla="*/ 69 h 69"/>
                <a:gd name="T16" fmla="*/ 41 w 42"/>
                <a:gd name="T17" fmla="*/ 68 h 69"/>
                <a:gd name="T18" fmla="*/ 42 w 42"/>
                <a:gd name="T19" fmla="*/ 66 h 69"/>
                <a:gd name="T20" fmla="*/ 41 w 42"/>
                <a:gd name="T21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9">
                  <a:moveTo>
                    <a:pt x="41" y="65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1" y="4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41" y="69"/>
                    <a:pt x="41" y="68"/>
                  </a:cubicBezTo>
                  <a:cubicBezTo>
                    <a:pt x="42" y="67"/>
                    <a:pt x="42" y="67"/>
                    <a:pt x="42" y="66"/>
                  </a:cubicBezTo>
                  <a:cubicBezTo>
                    <a:pt x="41" y="65"/>
                    <a:pt x="41" y="65"/>
                    <a:pt x="4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实践活动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013931" y="2089748"/>
            <a:ext cx="2164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第三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0" y="4168811"/>
            <a:ext cx="12191998" cy="2689191"/>
          </a:xfrm>
          <a:custGeom>
            <a:avLst/>
            <a:gdLst>
              <a:gd name="connsiteX0" fmla="*/ 0 w 12191998"/>
              <a:gd name="connsiteY0" fmla="*/ 0 h 2689191"/>
              <a:gd name="connsiteX1" fmla="*/ 455310 w 12191998"/>
              <a:gd name="connsiteY1" fmla="*/ 49143 h 2689191"/>
              <a:gd name="connsiteX2" fmla="*/ 6096000 w 12191998"/>
              <a:gd name="connsiteY2" fmla="*/ 333973 h 2689191"/>
              <a:gd name="connsiteX3" fmla="*/ 11736690 w 12191998"/>
              <a:gd name="connsiteY3" fmla="*/ 49143 h 2689191"/>
              <a:gd name="connsiteX4" fmla="*/ 12191998 w 12191998"/>
              <a:gd name="connsiteY4" fmla="*/ 1 h 2689191"/>
              <a:gd name="connsiteX5" fmla="*/ 12191998 w 12191998"/>
              <a:gd name="connsiteY5" fmla="*/ 2689191 h 2689191"/>
              <a:gd name="connsiteX6" fmla="*/ 0 w 12191998"/>
              <a:gd name="connsiteY6" fmla="*/ 2689191 h 268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8" h="2689191">
                <a:moveTo>
                  <a:pt x="0" y="0"/>
                </a:moveTo>
                <a:lnTo>
                  <a:pt x="455310" y="49143"/>
                </a:lnTo>
                <a:cubicBezTo>
                  <a:pt x="2309924" y="237489"/>
                  <a:pt x="4191695" y="333973"/>
                  <a:pt x="6096000" y="333973"/>
                </a:cubicBezTo>
                <a:cubicBezTo>
                  <a:pt x="8000306" y="333973"/>
                  <a:pt x="9882076" y="237489"/>
                  <a:pt x="11736690" y="49143"/>
                </a:cubicBezTo>
                <a:lnTo>
                  <a:pt x="12191998" y="1"/>
                </a:lnTo>
                <a:lnTo>
                  <a:pt x="12191998" y="2689191"/>
                </a:lnTo>
                <a:lnTo>
                  <a:pt x="0" y="2689191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66000">
                <a:schemeClr val="accent1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143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gradFill>
                <a:gsLst>
                  <a:gs pos="100000">
                    <a:srgbClr val="0066FF"/>
                  </a:gs>
                  <a:gs pos="0">
                    <a:srgbClr val="5C45FB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99568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454152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8087360" y="1470684"/>
            <a:ext cx="3108960" cy="4127231"/>
          </a:xfrm>
          <a:prstGeom prst="roundRect">
            <a:avLst>
              <a:gd name="adj" fmla="val 2778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glow rad="76200">
              <a:schemeClr val="accent1">
                <a:alpha val="40000"/>
              </a:schemeClr>
            </a:glow>
            <a:outerShdw blurRad="165100" sx="102000" sy="102000" algn="c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pic>
        <p:nvPicPr>
          <p:cNvPr id="24" name="图片 23" descr="E:\桌面\班长.jpg班长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95045" y="1477645"/>
            <a:ext cx="3108960" cy="1691005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442721" y="3334957"/>
            <a:ext cx="221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航海学院小班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班长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69206" y="3854454"/>
            <a:ext cx="2768259" cy="165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协调班级各类事务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疫情期间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协助辅导员对班级同学管理</a:t>
            </a: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，保证学习管理制度的执行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组织班级团建活动</a:t>
            </a:r>
            <a:endParaRPr lang="zh-CN" altLang="en-US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981710" y="382397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242561" y="3334991"/>
            <a:ext cx="1706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小班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学习委员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80401" y="3335025"/>
            <a:ext cx="272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西北工业大学学生之家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" name="请勿抄袭搬运！盗版必究！微信DAJU_PPT-3"/>
          <p:cNvSpPr txBox="1"/>
          <p:nvPr/>
        </p:nvSpPr>
        <p:spPr>
          <a:xfrm>
            <a:off x="2394297" y="5931218"/>
            <a:ext cx="75984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累计参志愿活动超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100h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，锻炼自我，服务校园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908" y="281787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校园实践活动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10" name="图片 9" descr="E:\桌面\学府活动.jpg学府活动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5175" y="1433830"/>
            <a:ext cx="3041015" cy="1764030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11" name="图片 10" descr="E:\桌面\学生之家.png学生之家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97520" y="1477645"/>
            <a:ext cx="3088640" cy="1691005"/>
          </a:xfrm>
          <a:prstGeom prst="roundRect">
            <a:avLst>
              <a:gd name="adj" fmla="val 4180"/>
            </a:avLst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6400" dist="50800" dir="5400000" algn="ctr" rotWithShape="0">
              <a:srgbClr val="000000">
                <a:alpha val="100000"/>
              </a:srgbClr>
            </a:outerShdw>
          </a:effectLst>
        </p:spPr>
      </p:pic>
      <p:cxnSp>
        <p:nvCxnSpPr>
          <p:cNvPr id="16" name="直接连接符 15"/>
          <p:cNvCxnSpPr/>
          <p:nvPr/>
        </p:nvCxnSpPr>
        <p:spPr>
          <a:xfrm flipV="1">
            <a:off x="4557395" y="379349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8103235" y="3763010"/>
            <a:ext cx="3093085" cy="3048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720126" y="3854454"/>
            <a:ext cx="2768259" cy="16713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组织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班级考前测验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协同年级组织学辅活动</a:t>
            </a: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，一对一为学业困难同学助力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推动班级同学科创竞赛的参与度</a:t>
            </a:r>
            <a:endParaRPr lang="zh-CN" altLang="en-US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35486" y="3935099"/>
            <a:ext cx="2768259" cy="13512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担任学生之家公众号负责人</a:t>
            </a:r>
            <a:endParaRPr lang="en-US" altLang="zh-CN" sz="15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5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负责学校公众号的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管理与运营工作</a:t>
            </a:r>
            <a:endParaRPr lang="en-US" altLang="zh-CN" sz="1600" b="1" dirty="0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>
              <a:lnSpc>
                <a:spcPct val="13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负责与学校党委对接工作</a:t>
            </a:r>
            <a:endParaRPr lang="zh-CN" altLang="en-US" sz="1600" b="1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请勿抄袭搬运！盗版必究！微信DAJU_PPT-3"/>
          <p:cNvSpPr txBox="1"/>
          <p:nvPr/>
        </p:nvSpPr>
        <p:spPr>
          <a:xfrm>
            <a:off x="2394297" y="5931218"/>
            <a:ext cx="75984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累计参志愿活动超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100h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，锻炼自我，服务校园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7908" y="281787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志愿活动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2" name="图片 1" descr="cb19d085687a25edbcf2a2c0182847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1096010"/>
            <a:ext cx="2736215" cy="3649980"/>
          </a:xfrm>
          <a:prstGeom prst="rect">
            <a:avLst/>
          </a:prstGeom>
          <a:effectLst>
            <a:reflection blurRad="6350" stA="50000" endA="300" endPos="6000" dir="5400000" sy="-100000" algn="bl" rotWithShape="0"/>
          </a:effectLst>
        </p:spPr>
      </p:pic>
      <p:pic>
        <p:nvPicPr>
          <p:cNvPr id="14" name="图片 13" descr="6ce0518b25067a0389c08ee12ae45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755" y="1096010"/>
            <a:ext cx="2736215" cy="3649980"/>
          </a:xfrm>
          <a:prstGeom prst="rect">
            <a:avLst/>
          </a:prstGeom>
          <a:effectLst>
            <a:reflection blurRad="6350" stA="52000" endA="300" endPos="9000" dir="5400000" sy="-100000" algn="bl" rotWithShape="0"/>
          </a:effectLst>
        </p:spPr>
      </p:pic>
      <p:sp>
        <p:nvSpPr>
          <p:cNvPr id="26" name="矩形 25"/>
          <p:cNvSpPr/>
          <p:nvPr/>
        </p:nvSpPr>
        <p:spPr>
          <a:xfrm>
            <a:off x="0" y="5318126"/>
            <a:ext cx="12192000" cy="1574799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310" y="5623560"/>
            <a:ext cx="117443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在大学三年期间，我积极参与志愿活动，其中包括学生会中担任志愿者、疫情期间担任楼层送餐人员与返校保障人员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、新生招新活动等等，尽自己一份力回馈学校</a:t>
            </a:r>
            <a:endParaRPr 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r"/>
            <a:r>
              <a:rPr 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			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t="9795"/>
          <a:stretch>
            <a:fillRect/>
          </a:stretch>
        </p:blipFill>
        <p:spPr>
          <a:xfrm>
            <a:off x="9396095" y="1096010"/>
            <a:ext cx="2442845" cy="3649980"/>
          </a:xfrm>
          <a:prstGeom prst="rect">
            <a:avLst/>
          </a:prstGeom>
          <a:effectLst>
            <a:reflection blurRad="6350" stA="50000" endA="300" endPos="12000" dir="5400000" sy="-100000" algn="bl" rotWithShape="0"/>
          </a:effectLst>
        </p:spPr>
      </p:pic>
      <p:pic>
        <p:nvPicPr>
          <p:cNvPr id="21" name="图片 20" descr="ff2ca9469bd798c7f6d88e0498c2971"/>
          <p:cNvPicPr>
            <a:picLocks noChangeAspect="1"/>
          </p:cNvPicPr>
          <p:nvPr/>
        </p:nvPicPr>
        <p:blipFill>
          <a:blip r:embed="rId4"/>
          <a:srcRect l="17677" r="24691"/>
          <a:stretch>
            <a:fillRect/>
          </a:stretch>
        </p:blipFill>
        <p:spPr>
          <a:xfrm>
            <a:off x="6523355" y="1096010"/>
            <a:ext cx="2586355" cy="3684905"/>
          </a:xfrm>
          <a:prstGeom prst="rect">
            <a:avLst/>
          </a:prstGeom>
          <a:effectLst>
            <a:reflection blurRad="6350" stA="50000" endA="300" endPos="6000" dir="5400000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矩形: 对角圆角 192"/>
          <p:cNvSpPr/>
          <p:nvPr/>
        </p:nvSpPr>
        <p:spPr>
          <a:xfrm>
            <a:off x="3369310" y="3009900"/>
            <a:ext cx="5454015" cy="369570"/>
          </a:xfrm>
          <a:prstGeom prst="round2DiagRect">
            <a:avLst>
              <a:gd name="adj1" fmla="val 37299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spc="300" dirty="0">
                <a:solidFill>
                  <a:schemeClr val="bg1"/>
                </a:solidFill>
                <a:latin typeface="+mn-ea"/>
              </a:rPr>
              <a:t>2023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年西北工业大学大学航海学院信息工程</a:t>
            </a:r>
            <a:r>
              <a:rPr lang="zh-CN" altLang="en-US" sz="1600" spc="300" dirty="0">
                <a:solidFill>
                  <a:schemeClr val="bg1"/>
                </a:solidFill>
                <a:latin typeface="+mn-ea"/>
              </a:rPr>
              <a:t>专业</a:t>
            </a:r>
            <a:endParaRPr lang="zh-CN" altLang="en-US" sz="1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6060" y="3673445"/>
            <a:ext cx="6659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latin typeface="+mj-ea"/>
                <a:ea typeface="+mj-ea"/>
              </a:rPr>
              <a:t>敬请各位老师批评指正</a:t>
            </a:r>
            <a:endParaRPr lang="zh-CN" altLang="en-US" sz="4800" b="1" spc="3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3684969" y="5362259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姓名：邱梁城</a:t>
            </a:r>
            <a:endParaRPr lang="zh-CN" altLang="en-US" dirty="0"/>
          </a:p>
        </p:txBody>
      </p:sp>
      <p:sp>
        <p:nvSpPr>
          <p:cNvPr id="180" name="Freeform 206"/>
          <p:cNvSpPr>
            <a:spLocks noEditPoints="1"/>
          </p:cNvSpPr>
          <p:nvPr/>
        </p:nvSpPr>
        <p:spPr bwMode="auto">
          <a:xfrm>
            <a:off x="3344680" y="5403998"/>
            <a:ext cx="284911" cy="285855"/>
          </a:xfrm>
          <a:custGeom>
            <a:avLst/>
            <a:gdLst>
              <a:gd name="T0" fmla="*/ 11 w 128"/>
              <a:gd name="T1" fmla="*/ 97 h 128"/>
              <a:gd name="T2" fmla="*/ 0 w 128"/>
              <a:gd name="T3" fmla="*/ 113 h 128"/>
              <a:gd name="T4" fmla="*/ 0 w 128"/>
              <a:gd name="T5" fmla="*/ 128 h 128"/>
              <a:gd name="T6" fmla="*/ 128 w 128"/>
              <a:gd name="T7" fmla="*/ 128 h 128"/>
              <a:gd name="T8" fmla="*/ 128 w 128"/>
              <a:gd name="T9" fmla="*/ 113 h 128"/>
              <a:gd name="T10" fmla="*/ 117 w 128"/>
              <a:gd name="T11" fmla="*/ 97 h 128"/>
              <a:gd name="T12" fmla="*/ 116 w 128"/>
              <a:gd name="T13" fmla="*/ 97 h 128"/>
              <a:gd name="T14" fmla="*/ 100 w 128"/>
              <a:gd name="T15" fmla="*/ 92 h 128"/>
              <a:gd name="T16" fmla="*/ 85 w 128"/>
              <a:gd name="T17" fmla="*/ 82 h 128"/>
              <a:gd name="T18" fmla="*/ 86 w 128"/>
              <a:gd name="T19" fmla="*/ 73 h 128"/>
              <a:gd name="T20" fmla="*/ 89 w 128"/>
              <a:gd name="T21" fmla="*/ 69 h 128"/>
              <a:gd name="T22" fmla="*/ 89 w 128"/>
              <a:gd name="T23" fmla="*/ 68 h 128"/>
              <a:gd name="T24" fmla="*/ 95 w 128"/>
              <a:gd name="T25" fmla="*/ 55 h 128"/>
              <a:gd name="T26" fmla="*/ 98 w 128"/>
              <a:gd name="T27" fmla="*/ 37 h 128"/>
              <a:gd name="T28" fmla="*/ 96 w 128"/>
              <a:gd name="T29" fmla="*/ 22 h 128"/>
              <a:gd name="T30" fmla="*/ 88 w 128"/>
              <a:gd name="T31" fmla="*/ 10 h 128"/>
              <a:gd name="T32" fmla="*/ 64 w 128"/>
              <a:gd name="T33" fmla="*/ 0 h 128"/>
              <a:gd name="T34" fmla="*/ 40 w 128"/>
              <a:gd name="T35" fmla="*/ 10 h 128"/>
              <a:gd name="T36" fmla="*/ 32 w 128"/>
              <a:gd name="T37" fmla="*/ 22 h 128"/>
              <a:gd name="T38" fmla="*/ 30 w 128"/>
              <a:gd name="T39" fmla="*/ 37 h 128"/>
              <a:gd name="T40" fmla="*/ 33 w 128"/>
              <a:gd name="T41" fmla="*/ 55 h 128"/>
              <a:gd name="T42" fmla="*/ 39 w 128"/>
              <a:gd name="T43" fmla="*/ 68 h 128"/>
              <a:gd name="T44" fmla="*/ 39 w 128"/>
              <a:gd name="T45" fmla="*/ 69 h 128"/>
              <a:gd name="T46" fmla="*/ 42 w 128"/>
              <a:gd name="T47" fmla="*/ 73 h 128"/>
              <a:gd name="T48" fmla="*/ 43 w 128"/>
              <a:gd name="T49" fmla="*/ 82 h 128"/>
              <a:gd name="T50" fmla="*/ 28 w 128"/>
              <a:gd name="T51" fmla="*/ 92 h 128"/>
              <a:gd name="T52" fmla="*/ 12 w 128"/>
              <a:gd name="T53" fmla="*/ 97 h 128"/>
              <a:gd name="T54" fmla="*/ 11 w 128"/>
              <a:gd name="T55" fmla="*/ 97 h 128"/>
              <a:gd name="T56" fmla="*/ 30 w 128"/>
              <a:gd name="T57" fmla="*/ 96 h 128"/>
              <a:gd name="T58" fmla="*/ 40 w 128"/>
              <a:gd name="T59" fmla="*/ 91 h 128"/>
              <a:gd name="T60" fmla="*/ 48 w 128"/>
              <a:gd name="T61" fmla="*/ 85 h 128"/>
              <a:gd name="T62" fmla="*/ 46 w 128"/>
              <a:gd name="T63" fmla="*/ 70 h 128"/>
              <a:gd name="T64" fmla="*/ 43 w 128"/>
              <a:gd name="T65" fmla="*/ 67 h 128"/>
              <a:gd name="T66" fmla="*/ 43 w 128"/>
              <a:gd name="T67" fmla="*/ 67 h 128"/>
              <a:gd name="T68" fmla="*/ 34 w 128"/>
              <a:gd name="T69" fmla="*/ 37 h 128"/>
              <a:gd name="T70" fmla="*/ 37 w 128"/>
              <a:gd name="T71" fmla="*/ 24 h 128"/>
              <a:gd name="T72" fmla="*/ 43 w 128"/>
              <a:gd name="T73" fmla="*/ 14 h 128"/>
              <a:gd name="T74" fmla="*/ 64 w 128"/>
              <a:gd name="T75" fmla="*/ 5 h 128"/>
              <a:gd name="T76" fmla="*/ 64 w 128"/>
              <a:gd name="T77" fmla="*/ 5 h 128"/>
              <a:gd name="T78" fmla="*/ 85 w 128"/>
              <a:gd name="T79" fmla="*/ 14 h 128"/>
              <a:gd name="T80" fmla="*/ 91 w 128"/>
              <a:gd name="T81" fmla="*/ 24 h 128"/>
              <a:gd name="T82" fmla="*/ 94 w 128"/>
              <a:gd name="T83" fmla="*/ 37 h 128"/>
              <a:gd name="T84" fmla="*/ 85 w 128"/>
              <a:gd name="T85" fmla="*/ 67 h 128"/>
              <a:gd name="T86" fmla="*/ 85 w 128"/>
              <a:gd name="T87" fmla="*/ 67 h 128"/>
              <a:gd name="T88" fmla="*/ 83 w 128"/>
              <a:gd name="T89" fmla="*/ 70 h 128"/>
              <a:gd name="T90" fmla="*/ 80 w 128"/>
              <a:gd name="T91" fmla="*/ 85 h 128"/>
              <a:gd name="T92" fmla="*/ 88 w 128"/>
              <a:gd name="T93" fmla="*/ 91 h 128"/>
              <a:gd name="T94" fmla="*/ 98 w 128"/>
              <a:gd name="T95" fmla="*/ 96 h 128"/>
              <a:gd name="T96" fmla="*/ 115 w 128"/>
              <a:gd name="T97" fmla="*/ 101 h 128"/>
              <a:gd name="T98" fmla="*/ 123 w 128"/>
              <a:gd name="T99" fmla="*/ 113 h 128"/>
              <a:gd name="T100" fmla="*/ 123 w 128"/>
              <a:gd name="T101" fmla="*/ 123 h 128"/>
              <a:gd name="T102" fmla="*/ 5 w 128"/>
              <a:gd name="T103" fmla="*/ 123 h 128"/>
              <a:gd name="T104" fmla="*/ 5 w 128"/>
              <a:gd name="T105" fmla="*/ 113 h 128"/>
              <a:gd name="T106" fmla="*/ 13 w 128"/>
              <a:gd name="T107" fmla="*/ 101 h 128"/>
              <a:gd name="T108" fmla="*/ 30 w 128"/>
              <a:gd name="T109" fmla="*/ 9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8" h="128">
                <a:moveTo>
                  <a:pt x="11" y="97"/>
                </a:moveTo>
                <a:cubicBezTo>
                  <a:pt x="5" y="99"/>
                  <a:pt x="0" y="106"/>
                  <a:pt x="0" y="113"/>
                </a:cubicBezTo>
                <a:cubicBezTo>
                  <a:pt x="0" y="128"/>
                  <a:pt x="0" y="128"/>
                  <a:pt x="0" y="128"/>
                </a:cubicBezTo>
                <a:cubicBezTo>
                  <a:pt x="128" y="128"/>
                  <a:pt x="128" y="128"/>
                  <a:pt x="128" y="128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8" y="106"/>
                  <a:pt x="123" y="99"/>
                  <a:pt x="117" y="97"/>
                </a:cubicBezTo>
                <a:cubicBezTo>
                  <a:pt x="116" y="97"/>
                  <a:pt x="116" y="97"/>
                  <a:pt x="116" y="97"/>
                </a:cubicBezTo>
                <a:cubicBezTo>
                  <a:pt x="109" y="95"/>
                  <a:pt x="103" y="93"/>
                  <a:pt x="100" y="92"/>
                </a:cubicBezTo>
                <a:cubicBezTo>
                  <a:pt x="88" y="87"/>
                  <a:pt x="85" y="84"/>
                  <a:pt x="85" y="82"/>
                </a:cubicBezTo>
                <a:cubicBezTo>
                  <a:pt x="83" y="80"/>
                  <a:pt x="84" y="77"/>
                  <a:pt x="86" y="73"/>
                </a:cubicBezTo>
                <a:cubicBezTo>
                  <a:pt x="87" y="72"/>
                  <a:pt x="88" y="70"/>
                  <a:pt x="89" y="69"/>
                </a:cubicBezTo>
                <a:cubicBezTo>
                  <a:pt x="89" y="68"/>
                  <a:pt x="89" y="68"/>
                  <a:pt x="89" y="68"/>
                </a:cubicBezTo>
                <a:cubicBezTo>
                  <a:pt x="92" y="64"/>
                  <a:pt x="94" y="60"/>
                  <a:pt x="95" y="55"/>
                </a:cubicBezTo>
                <a:cubicBezTo>
                  <a:pt x="97" y="49"/>
                  <a:pt x="98" y="43"/>
                  <a:pt x="98" y="37"/>
                </a:cubicBezTo>
                <a:cubicBezTo>
                  <a:pt x="98" y="32"/>
                  <a:pt x="97" y="27"/>
                  <a:pt x="96" y="22"/>
                </a:cubicBezTo>
                <a:cubicBezTo>
                  <a:pt x="94" y="18"/>
                  <a:pt x="91" y="14"/>
                  <a:pt x="88" y="10"/>
                </a:cubicBezTo>
                <a:cubicBezTo>
                  <a:pt x="81" y="4"/>
                  <a:pt x="73" y="0"/>
                  <a:pt x="64" y="0"/>
                </a:cubicBezTo>
                <a:cubicBezTo>
                  <a:pt x="55" y="0"/>
                  <a:pt x="47" y="4"/>
                  <a:pt x="40" y="10"/>
                </a:cubicBezTo>
                <a:cubicBezTo>
                  <a:pt x="37" y="14"/>
                  <a:pt x="34" y="18"/>
                  <a:pt x="32" y="22"/>
                </a:cubicBezTo>
                <a:cubicBezTo>
                  <a:pt x="31" y="27"/>
                  <a:pt x="30" y="32"/>
                  <a:pt x="30" y="37"/>
                </a:cubicBezTo>
                <a:cubicBezTo>
                  <a:pt x="30" y="43"/>
                  <a:pt x="31" y="49"/>
                  <a:pt x="33" y="55"/>
                </a:cubicBezTo>
                <a:cubicBezTo>
                  <a:pt x="34" y="60"/>
                  <a:pt x="36" y="64"/>
                  <a:pt x="39" y="68"/>
                </a:cubicBezTo>
                <a:cubicBezTo>
                  <a:pt x="39" y="69"/>
                  <a:pt x="39" y="69"/>
                  <a:pt x="39" y="69"/>
                </a:cubicBezTo>
                <a:cubicBezTo>
                  <a:pt x="40" y="70"/>
                  <a:pt x="41" y="72"/>
                  <a:pt x="42" y="73"/>
                </a:cubicBezTo>
                <a:cubicBezTo>
                  <a:pt x="44" y="77"/>
                  <a:pt x="45" y="80"/>
                  <a:pt x="43" y="82"/>
                </a:cubicBezTo>
                <a:cubicBezTo>
                  <a:pt x="43" y="84"/>
                  <a:pt x="40" y="87"/>
                  <a:pt x="28" y="92"/>
                </a:cubicBezTo>
                <a:cubicBezTo>
                  <a:pt x="25" y="93"/>
                  <a:pt x="19" y="95"/>
                  <a:pt x="12" y="97"/>
                </a:cubicBezTo>
                <a:lnTo>
                  <a:pt x="11" y="97"/>
                </a:lnTo>
                <a:close/>
                <a:moveTo>
                  <a:pt x="30" y="96"/>
                </a:moveTo>
                <a:cubicBezTo>
                  <a:pt x="34" y="94"/>
                  <a:pt x="37" y="93"/>
                  <a:pt x="40" y="91"/>
                </a:cubicBezTo>
                <a:cubicBezTo>
                  <a:pt x="44" y="89"/>
                  <a:pt x="46" y="87"/>
                  <a:pt x="48" y="85"/>
                </a:cubicBezTo>
                <a:cubicBezTo>
                  <a:pt x="49" y="81"/>
                  <a:pt x="49" y="76"/>
                  <a:pt x="46" y="70"/>
                </a:cubicBezTo>
                <a:cubicBezTo>
                  <a:pt x="45" y="69"/>
                  <a:pt x="44" y="68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38" y="58"/>
                  <a:pt x="35" y="48"/>
                  <a:pt x="34" y="37"/>
                </a:cubicBezTo>
                <a:cubicBezTo>
                  <a:pt x="34" y="32"/>
                  <a:pt x="35" y="28"/>
                  <a:pt x="37" y="24"/>
                </a:cubicBezTo>
                <a:cubicBezTo>
                  <a:pt x="38" y="20"/>
                  <a:pt x="40" y="17"/>
                  <a:pt x="43" y="14"/>
                </a:cubicBezTo>
                <a:cubicBezTo>
                  <a:pt x="49" y="8"/>
                  <a:pt x="56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72" y="5"/>
                  <a:pt x="79" y="8"/>
                  <a:pt x="85" y="14"/>
                </a:cubicBezTo>
                <a:cubicBezTo>
                  <a:pt x="88" y="17"/>
                  <a:pt x="90" y="20"/>
                  <a:pt x="91" y="24"/>
                </a:cubicBezTo>
                <a:cubicBezTo>
                  <a:pt x="93" y="28"/>
                  <a:pt x="94" y="32"/>
                  <a:pt x="94" y="37"/>
                </a:cubicBezTo>
                <a:cubicBezTo>
                  <a:pt x="93" y="48"/>
                  <a:pt x="90" y="58"/>
                  <a:pt x="85" y="67"/>
                </a:cubicBezTo>
                <a:cubicBezTo>
                  <a:pt x="85" y="67"/>
                  <a:pt x="85" y="67"/>
                  <a:pt x="85" y="67"/>
                </a:cubicBezTo>
                <a:cubicBezTo>
                  <a:pt x="84" y="68"/>
                  <a:pt x="83" y="69"/>
                  <a:pt x="83" y="70"/>
                </a:cubicBezTo>
                <a:cubicBezTo>
                  <a:pt x="79" y="76"/>
                  <a:pt x="79" y="81"/>
                  <a:pt x="80" y="85"/>
                </a:cubicBezTo>
                <a:cubicBezTo>
                  <a:pt x="82" y="87"/>
                  <a:pt x="84" y="89"/>
                  <a:pt x="88" y="91"/>
                </a:cubicBezTo>
                <a:cubicBezTo>
                  <a:pt x="91" y="93"/>
                  <a:pt x="94" y="94"/>
                  <a:pt x="98" y="96"/>
                </a:cubicBezTo>
                <a:cubicBezTo>
                  <a:pt x="102" y="97"/>
                  <a:pt x="107" y="99"/>
                  <a:pt x="115" y="101"/>
                </a:cubicBezTo>
                <a:cubicBezTo>
                  <a:pt x="120" y="103"/>
                  <a:pt x="123" y="108"/>
                  <a:pt x="123" y="113"/>
                </a:cubicBezTo>
                <a:cubicBezTo>
                  <a:pt x="123" y="123"/>
                  <a:pt x="123" y="123"/>
                  <a:pt x="12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5" y="113"/>
                  <a:pt x="5" y="113"/>
                  <a:pt x="5" y="113"/>
                </a:cubicBezTo>
                <a:cubicBezTo>
                  <a:pt x="5" y="108"/>
                  <a:pt x="8" y="103"/>
                  <a:pt x="13" y="101"/>
                </a:cubicBezTo>
                <a:cubicBezTo>
                  <a:pt x="21" y="99"/>
                  <a:pt x="26" y="97"/>
                  <a:pt x="30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6804773" y="5362259"/>
            <a:ext cx="17208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时间：</a:t>
            </a:r>
            <a:r>
              <a:rPr lang="en-US" altLang="zh-CN" dirty="0"/>
              <a:t>2023/09</a:t>
            </a:r>
            <a:endParaRPr lang="en-US" altLang="zh-CN" dirty="0"/>
          </a:p>
        </p:txBody>
      </p:sp>
      <p:grpSp>
        <p:nvGrpSpPr>
          <p:cNvPr id="182" name="组合 181"/>
          <p:cNvGrpSpPr/>
          <p:nvPr/>
        </p:nvGrpSpPr>
        <p:grpSpPr>
          <a:xfrm>
            <a:off x="6433505" y="5400160"/>
            <a:ext cx="318718" cy="293530"/>
            <a:chOff x="6300788" y="304800"/>
            <a:chExt cx="522288" cy="481013"/>
          </a:xfrm>
          <a:solidFill>
            <a:schemeClr val="accent1"/>
          </a:solidFill>
        </p:grpSpPr>
        <p:sp>
          <p:nvSpPr>
            <p:cNvPr id="183" name="Freeform 225"/>
            <p:cNvSpPr>
              <a:spLocks noEditPoints="1"/>
            </p:cNvSpPr>
            <p:nvPr/>
          </p:nvSpPr>
          <p:spPr bwMode="auto">
            <a:xfrm>
              <a:off x="6300788" y="304800"/>
              <a:ext cx="522288" cy="481013"/>
            </a:xfrm>
            <a:custGeom>
              <a:avLst/>
              <a:gdLst>
                <a:gd name="T0" fmla="*/ 135 w 139"/>
                <a:gd name="T1" fmla="*/ 47 h 128"/>
                <a:gd name="T2" fmla="*/ 105 w 139"/>
                <a:gd name="T3" fmla="*/ 9 h 128"/>
                <a:gd name="T4" fmla="*/ 73 w 139"/>
                <a:gd name="T5" fmla="*/ 0 h 128"/>
                <a:gd name="T6" fmla="*/ 18 w 139"/>
                <a:gd name="T7" fmla="*/ 32 h 128"/>
                <a:gd name="T8" fmla="*/ 41 w 139"/>
                <a:gd name="T9" fmla="*/ 119 h 128"/>
                <a:gd name="T10" fmla="*/ 73 w 139"/>
                <a:gd name="T11" fmla="*/ 128 h 128"/>
                <a:gd name="T12" fmla="*/ 128 w 139"/>
                <a:gd name="T13" fmla="*/ 96 h 128"/>
                <a:gd name="T14" fmla="*/ 135 w 139"/>
                <a:gd name="T15" fmla="*/ 47 h 128"/>
                <a:gd name="T16" fmla="*/ 132 w 139"/>
                <a:gd name="T17" fmla="*/ 71 h 128"/>
                <a:gd name="T18" fmla="*/ 124 w 139"/>
                <a:gd name="T19" fmla="*/ 94 h 128"/>
                <a:gd name="T20" fmla="*/ 115 w 139"/>
                <a:gd name="T21" fmla="*/ 106 h 128"/>
                <a:gd name="T22" fmla="*/ 102 w 139"/>
                <a:gd name="T23" fmla="*/ 116 h 128"/>
                <a:gd name="T24" fmla="*/ 73 w 139"/>
                <a:gd name="T25" fmla="*/ 123 h 128"/>
                <a:gd name="T26" fmla="*/ 58 w 139"/>
                <a:gd name="T27" fmla="*/ 121 h 128"/>
                <a:gd name="T28" fmla="*/ 43 w 139"/>
                <a:gd name="T29" fmla="*/ 115 h 128"/>
                <a:gd name="T30" fmla="*/ 26 w 139"/>
                <a:gd name="T31" fmla="*/ 100 h 128"/>
                <a:gd name="T32" fmla="*/ 16 w 139"/>
                <a:gd name="T33" fmla="*/ 79 h 128"/>
                <a:gd name="T34" fmla="*/ 14 w 139"/>
                <a:gd name="T35" fmla="*/ 57 h 128"/>
                <a:gd name="T36" fmla="*/ 22 w 139"/>
                <a:gd name="T37" fmla="*/ 34 h 128"/>
                <a:gd name="T38" fmla="*/ 31 w 139"/>
                <a:gd name="T39" fmla="*/ 22 h 128"/>
                <a:gd name="T40" fmla="*/ 44 w 139"/>
                <a:gd name="T41" fmla="*/ 12 h 128"/>
                <a:gd name="T42" fmla="*/ 88 w 139"/>
                <a:gd name="T43" fmla="*/ 7 h 128"/>
                <a:gd name="T44" fmla="*/ 103 w 139"/>
                <a:gd name="T45" fmla="*/ 13 h 128"/>
                <a:gd name="T46" fmla="*/ 120 w 139"/>
                <a:gd name="T47" fmla="*/ 28 h 128"/>
                <a:gd name="T48" fmla="*/ 130 w 139"/>
                <a:gd name="T49" fmla="*/ 49 h 128"/>
                <a:gd name="T50" fmla="*/ 132 w 139"/>
                <a:gd name="T51" fmla="*/ 7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9" h="128">
                  <a:moveTo>
                    <a:pt x="135" y="47"/>
                  </a:moveTo>
                  <a:cubicBezTo>
                    <a:pt x="130" y="31"/>
                    <a:pt x="120" y="17"/>
                    <a:pt x="105" y="9"/>
                  </a:cubicBezTo>
                  <a:cubicBezTo>
                    <a:pt x="95" y="3"/>
                    <a:pt x="84" y="0"/>
                    <a:pt x="73" y="0"/>
                  </a:cubicBezTo>
                  <a:cubicBezTo>
                    <a:pt x="50" y="0"/>
                    <a:pt x="29" y="12"/>
                    <a:pt x="18" y="32"/>
                  </a:cubicBezTo>
                  <a:cubicBezTo>
                    <a:pt x="0" y="63"/>
                    <a:pt x="10" y="102"/>
                    <a:pt x="41" y="119"/>
                  </a:cubicBezTo>
                  <a:cubicBezTo>
                    <a:pt x="51" y="125"/>
                    <a:pt x="62" y="128"/>
                    <a:pt x="73" y="128"/>
                  </a:cubicBezTo>
                  <a:cubicBezTo>
                    <a:pt x="96" y="128"/>
                    <a:pt x="117" y="116"/>
                    <a:pt x="128" y="96"/>
                  </a:cubicBezTo>
                  <a:cubicBezTo>
                    <a:pt x="137" y="81"/>
                    <a:pt x="139" y="64"/>
                    <a:pt x="135" y="47"/>
                  </a:cubicBezTo>
                  <a:close/>
                  <a:moveTo>
                    <a:pt x="132" y="71"/>
                  </a:moveTo>
                  <a:cubicBezTo>
                    <a:pt x="131" y="79"/>
                    <a:pt x="128" y="87"/>
                    <a:pt x="124" y="94"/>
                  </a:cubicBezTo>
                  <a:cubicBezTo>
                    <a:pt x="122" y="98"/>
                    <a:pt x="118" y="103"/>
                    <a:pt x="115" y="106"/>
                  </a:cubicBezTo>
                  <a:cubicBezTo>
                    <a:pt x="111" y="110"/>
                    <a:pt x="107" y="113"/>
                    <a:pt x="102" y="116"/>
                  </a:cubicBezTo>
                  <a:cubicBezTo>
                    <a:pt x="93" y="121"/>
                    <a:pt x="83" y="123"/>
                    <a:pt x="73" y="123"/>
                  </a:cubicBezTo>
                  <a:cubicBezTo>
                    <a:pt x="68" y="123"/>
                    <a:pt x="63" y="123"/>
                    <a:pt x="58" y="121"/>
                  </a:cubicBezTo>
                  <a:cubicBezTo>
                    <a:pt x="53" y="120"/>
                    <a:pt x="48" y="118"/>
                    <a:pt x="43" y="115"/>
                  </a:cubicBezTo>
                  <a:cubicBezTo>
                    <a:pt x="36" y="111"/>
                    <a:pt x="30" y="106"/>
                    <a:pt x="26" y="100"/>
                  </a:cubicBezTo>
                  <a:cubicBezTo>
                    <a:pt x="21" y="94"/>
                    <a:pt x="18" y="87"/>
                    <a:pt x="16" y="79"/>
                  </a:cubicBezTo>
                  <a:cubicBezTo>
                    <a:pt x="14" y="72"/>
                    <a:pt x="13" y="64"/>
                    <a:pt x="14" y="57"/>
                  </a:cubicBezTo>
                  <a:cubicBezTo>
                    <a:pt x="15" y="49"/>
                    <a:pt x="18" y="41"/>
                    <a:pt x="22" y="34"/>
                  </a:cubicBezTo>
                  <a:cubicBezTo>
                    <a:pt x="24" y="30"/>
                    <a:pt x="28" y="25"/>
                    <a:pt x="31" y="22"/>
                  </a:cubicBezTo>
                  <a:cubicBezTo>
                    <a:pt x="35" y="18"/>
                    <a:pt x="39" y="15"/>
                    <a:pt x="44" y="12"/>
                  </a:cubicBezTo>
                  <a:cubicBezTo>
                    <a:pt x="57" y="5"/>
                    <a:pt x="73" y="3"/>
                    <a:pt x="88" y="7"/>
                  </a:cubicBezTo>
                  <a:cubicBezTo>
                    <a:pt x="93" y="8"/>
                    <a:pt x="98" y="10"/>
                    <a:pt x="103" y="13"/>
                  </a:cubicBezTo>
                  <a:cubicBezTo>
                    <a:pt x="110" y="17"/>
                    <a:pt x="116" y="22"/>
                    <a:pt x="120" y="28"/>
                  </a:cubicBezTo>
                  <a:cubicBezTo>
                    <a:pt x="125" y="34"/>
                    <a:pt x="128" y="41"/>
                    <a:pt x="130" y="49"/>
                  </a:cubicBezTo>
                  <a:cubicBezTo>
                    <a:pt x="132" y="56"/>
                    <a:pt x="133" y="64"/>
                    <a:pt x="132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  <p:sp>
          <p:nvSpPr>
            <p:cNvPr id="184" name="Freeform 226"/>
            <p:cNvSpPr/>
            <p:nvPr/>
          </p:nvSpPr>
          <p:spPr bwMode="auto">
            <a:xfrm>
              <a:off x="6567488" y="376238"/>
              <a:ext cx="157163" cy="260350"/>
            </a:xfrm>
            <a:custGeom>
              <a:avLst/>
              <a:gdLst>
                <a:gd name="T0" fmla="*/ 41 w 42"/>
                <a:gd name="T1" fmla="*/ 65 h 69"/>
                <a:gd name="T2" fmla="*/ 4 w 42"/>
                <a:gd name="T3" fmla="*/ 44 h 69"/>
                <a:gd name="T4" fmla="*/ 4 w 42"/>
                <a:gd name="T5" fmla="*/ 2 h 69"/>
                <a:gd name="T6" fmla="*/ 2 w 42"/>
                <a:gd name="T7" fmla="*/ 0 h 69"/>
                <a:gd name="T8" fmla="*/ 0 w 42"/>
                <a:gd name="T9" fmla="*/ 2 h 69"/>
                <a:gd name="T10" fmla="*/ 0 w 42"/>
                <a:gd name="T11" fmla="*/ 45 h 69"/>
                <a:gd name="T12" fmla="*/ 1 w 42"/>
                <a:gd name="T13" fmla="*/ 47 h 69"/>
                <a:gd name="T14" fmla="*/ 38 w 42"/>
                <a:gd name="T15" fmla="*/ 69 h 69"/>
                <a:gd name="T16" fmla="*/ 41 w 42"/>
                <a:gd name="T17" fmla="*/ 68 h 69"/>
                <a:gd name="T18" fmla="*/ 42 w 42"/>
                <a:gd name="T19" fmla="*/ 66 h 69"/>
                <a:gd name="T20" fmla="*/ 41 w 42"/>
                <a:gd name="T21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9">
                  <a:moveTo>
                    <a:pt x="41" y="65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1" y="47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9" y="69"/>
                    <a:pt x="41" y="69"/>
                    <a:pt x="41" y="68"/>
                  </a:cubicBezTo>
                  <a:cubicBezTo>
                    <a:pt x="42" y="67"/>
                    <a:pt x="42" y="67"/>
                    <a:pt x="42" y="66"/>
                  </a:cubicBezTo>
                  <a:cubicBezTo>
                    <a:pt x="41" y="65"/>
                    <a:pt x="41" y="65"/>
                    <a:pt x="41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13CD3-2A9E-479B-A183-4FBB2C9634C9}" type="slidenum">
              <a:rPr lang="zh-CN" altLang="en-US" smtClean="0"/>
            </a:fld>
            <a:endParaRPr lang="zh-CN" altLang="en-US"/>
          </a:p>
        </p:txBody>
      </p:sp>
      <p:sp>
        <p:nvSpPr>
          <p:cNvPr id="7" name="任意多边形 7"/>
          <p:cNvSpPr/>
          <p:nvPr>
            <p:custDataLst>
              <p:tags r:id="rId1"/>
            </p:custDataLst>
          </p:nvPr>
        </p:nvSpPr>
        <p:spPr>
          <a:xfrm flipV="1">
            <a:off x="521335" y="687070"/>
            <a:ext cx="11405235" cy="76200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35C9C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-14603" y="381541"/>
            <a:ext cx="410536" cy="381886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035C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600069" y="231314"/>
            <a:ext cx="468313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anose="02000000000000000000" pitchFamily="2" charset="0"/>
                <a:cs typeface="Open Sans Light" panose="020B0306030504020204" pitchFamily="34" charset="0"/>
              </a:defRPr>
            </a:lvl1pPr>
          </a:lstStyle>
          <a:p>
            <a:pPr algn="l">
              <a:defRPr/>
            </a:pPr>
            <a:endParaRPr lang="zh-CN" altLang="en-US" sz="2400" b="1" dirty="0">
              <a:solidFill>
                <a:srgbClr val="035C9C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64953" y="1990539"/>
            <a:ext cx="5423888" cy="700390"/>
            <a:chOff x="3694651" y="2468894"/>
            <a:chExt cx="5078704" cy="518458"/>
          </a:xfrm>
        </p:grpSpPr>
        <p:sp>
          <p:nvSpPr>
            <p:cNvPr id="14" name="矩形 13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94651" y="2558052"/>
              <a:ext cx="764394" cy="38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497320" y="1680111"/>
                <a:ext cx="1413353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个人介绍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38880" y="1837278"/>
            <a:ext cx="3574837" cy="3434195"/>
            <a:chOff x="549169" y="1693191"/>
            <a:chExt cx="3974842" cy="3974842"/>
          </a:xfrm>
        </p:grpSpPr>
        <p:sp>
          <p:nvSpPr>
            <p:cNvPr id="30" name="TextBox 50"/>
            <p:cNvSpPr txBox="1"/>
            <p:nvPr/>
          </p:nvSpPr>
          <p:spPr>
            <a:xfrm>
              <a:off x="1494003" y="2986740"/>
              <a:ext cx="2505878" cy="143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66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目录</a:t>
              </a:r>
              <a:endParaRPr lang="zh-CN" altLang="en-US" sz="6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同心圆 67"/>
            <p:cNvSpPr/>
            <p:nvPr/>
          </p:nvSpPr>
          <p:spPr>
            <a:xfrm>
              <a:off x="549169" y="1693191"/>
              <a:ext cx="3974842" cy="3974842"/>
            </a:xfrm>
            <a:prstGeom prst="donut">
              <a:avLst>
                <a:gd name="adj" fmla="val 132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  <p:sp>
          <p:nvSpPr>
            <p:cNvPr id="32" name="同心圆 68"/>
            <p:cNvSpPr/>
            <p:nvPr/>
          </p:nvSpPr>
          <p:spPr>
            <a:xfrm>
              <a:off x="894808" y="2063083"/>
              <a:ext cx="3283565" cy="3283565"/>
            </a:xfrm>
            <a:prstGeom prst="donut">
              <a:avLst>
                <a:gd name="adj" fmla="val 1263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6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164953" y="4686045"/>
            <a:ext cx="5423888" cy="700390"/>
            <a:chOff x="3694651" y="2468894"/>
            <a:chExt cx="5078704" cy="518458"/>
          </a:xfrm>
        </p:grpSpPr>
        <p:sp>
          <p:nvSpPr>
            <p:cNvPr id="48" name="矩形 47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TextBox 18"/>
            <p:cNvSpPr txBox="1"/>
            <p:nvPr/>
          </p:nvSpPr>
          <p:spPr>
            <a:xfrm>
              <a:off x="3694651" y="2558052"/>
              <a:ext cx="764394" cy="387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2" name="TextBox 19"/>
              <p:cNvSpPr txBox="1"/>
              <p:nvPr/>
            </p:nvSpPr>
            <p:spPr>
              <a:xfrm>
                <a:off x="3497414" y="1679979"/>
                <a:ext cx="1939397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实践活动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pic>
        <p:nvPicPr>
          <p:cNvPr id="4" name="图片 3" descr="C:/Users/27445/AppData/Local/Temp/kaimatting_20230913193201/output_20230913193207..pngoutput_20230913193207."/>
          <p:cNvPicPr>
            <a:picLocks noChangeAspect="1"/>
          </p:cNvPicPr>
          <p:nvPr/>
        </p:nvPicPr>
        <p:blipFill>
          <a:blip r:embed="rId3"/>
          <a:srcRect l="16692" b="53439"/>
          <a:stretch>
            <a:fillRect/>
          </a:stretch>
        </p:blipFill>
        <p:spPr>
          <a:xfrm>
            <a:off x="9414510" y="83820"/>
            <a:ext cx="2706370" cy="673735"/>
          </a:xfrm>
          <a:prstGeom prst="rect">
            <a:avLst/>
          </a:prstGeom>
        </p:spPr>
      </p:pic>
      <p:pic>
        <p:nvPicPr>
          <p:cNvPr id="15" name="图片 14" descr="C:\Users\lenovo\Desktop\周师旭\学生会\校学生会\2022春\各种图标\西工大校徽.png西工大校徽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846820" y="83820"/>
            <a:ext cx="567690" cy="56388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164318" y="3300475"/>
            <a:ext cx="5423888" cy="700390"/>
            <a:chOff x="3694651" y="2468894"/>
            <a:chExt cx="5078704" cy="518458"/>
          </a:xfrm>
        </p:grpSpPr>
        <p:sp>
          <p:nvSpPr>
            <p:cNvPr id="21" name="矩形 20"/>
            <p:cNvSpPr/>
            <p:nvPr/>
          </p:nvSpPr>
          <p:spPr>
            <a:xfrm>
              <a:off x="3700247" y="2468894"/>
              <a:ext cx="534652" cy="518457"/>
            </a:xfrm>
            <a:prstGeom prst="rect">
              <a:avLst/>
            </a:prstGeom>
            <a:solidFill>
              <a:srgbClr val="005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1219200"/>
              <a:endParaRPr lang="zh-CN" altLang="en-US" sz="24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3694651" y="2558052"/>
              <a:ext cx="764394" cy="386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defTabSz="1219200"/>
              <a:r>
                <a:rPr lang="en-US" altLang="zh-CN" sz="280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4290202" y="2468895"/>
              <a:ext cx="4483153" cy="518457"/>
              <a:chOff x="3369875" y="1633365"/>
              <a:chExt cx="3362365" cy="432048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369875" y="1633365"/>
                <a:ext cx="3362365" cy="432048"/>
              </a:xfrm>
              <a:prstGeom prst="rect">
                <a:avLst/>
              </a:prstGeom>
              <a:solidFill>
                <a:srgbClr val="005D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1219200"/>
                <a:endParaRPr lang="zh-CN" altLang="en-US" sz="240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5" name="TextBox 19"/>
              <p:cNvSpPr txBox="1"/>
              <p:nvPr/>
            </p:nvSpPr>
            <p:spPr>
              <a:xfrm>
                <a:off x="3497414" y="1679979"/>
                <a:ext cx="1939397" cy="321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 defTabSz="1219200"/>
                <a:r>
                  <a:rPr lang="zh-CN" altLang="en-US" sz="2800" b="1" dirty="0">
                    <a:solidFill>
                      <a:prstClr val="white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思想政治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个人</a:t>
            </a:r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介绍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01590" y="2132456"/>
            <a:ext cx="19888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1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文本框 82"/>
          <p:cNvSpPr txBox="1"/>
          <p:nvPr/>
        </p:nvSpPr>
        <p:spPr>
          <a:xfrm>
            <a:off x="1107908" y="281787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基本信息及学业成绩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42021" y="1851192"/>
            <a:ext cx="2439217" cy="243921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矩形: 对角圆角 21"/>
          <p:cNvSpPr/>
          <p:nvPr/>
        </p:nvSpPr>
        <p:spPr>
          <a:xfrm>
            <a:off x="4957826" y="1624236"/>
            <a:ext cx="1959911" cy="506010"/>
          </a:xfrm>
          <a:prstGeom prst="round2DiagRect">
            <a:avLst>
              <a:gd name="adj1" fmla="val 50000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学业成绩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590962" y="5839150"/>
            <a:ext cx="2045335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出生年月：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2002/09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Freeform 150"/>
          <p:cNvSpPr>
            <a:spLocks noChangeAspect="1" noEditPoints="1"/>
          </p:cNvSpPr>
          <p:nvPr/>
        </p:nvSpPr>
        <p:spPr bwMode="auto">
          <a:xfrm>
            <a:off x="1313462" y="5916454"/>
            <a:ext cx="219021" cy="219021"/>
          </a:xfrm>
          <a:custGeom>
            <a:avLst/>
            <a:gdLst>
              <a:gd name="T0" fmla="*/ 0 w 125"/>
              <a:gd name="T1" fmla="*/ 102 h 115"/>
              <a:gd name="T2" fmla="*/ 25 w 125"/>
              <a:gd name="T3" fmla="*/ 13 h 115"/>
              <a:gd name="T4" fmla="*/ 50 w 125"/>
              <a:gd name="T5" fmla="*/ 13 h 115"/>
              <a:gd name="T6" fmla="*/ 100 w 125"/>
              <a:gd name="T7" fmla="*/ 25 h 115"/>
              <a:gd name="T8" fmla="*/ 125 w 125"/>
              <a:gd name="T9" fmla="*/ 25 h 115"/>
              <a:gd name="T10" fmla="*/ 113 w 125"/>
              <a:gd name="T11" fmla="*/ 115 h 115"/>
              <a:gd name="T12" fmla="*/ 13 w 125"/>
              <a:gd name="T13" fmla="*/ 102 h 115"/>
              <a:gd name="T14" fmla="*/ 113 w 125"/>
              <a:gd name="T15" fmla="*/ 38 h 115"/>
              <a:gd name="T16" fmla="*/ 19 w 125"/>
              <a:gd name="T17" fmla="*/ 44 h 115"/>
              <a:gd name="T18" fmla="*/ 31 w 125"/>
              <a:gd name="T19" fmla="*/ 57 h 115"/>
              <a:gd name="T20" fmla="*/ 19 w 125"/>
              <a:gd name="T21" fmla="*/ 64 h 115"/>
              <a:gd name="T22" fmla="*/ 31 w 125"/>
              <a:gd name="T23" fmla="*/ 76 h 115"/>
              <a:gd name="T24" fmla="*/ 19 w 125"/>
              <a:gd name="T25" fmla="*/ 83 h 115"/>
              <a:gd name="T26" fmla="*/ 31 w 125"/>
              <a:gd name="T27" fmla="*/ 96 h 115"/>
              <a:gd name="T28" fmla="*/ 38 w 125"/>
              <a:gd name="T29" fmla="*/ 44 h 115"/>
              <a:gd name="T30" fmla="*/ 50 w 125"/>
              <a:gd name="T31" fmla="*/ 57 h 115"/>
              <a:gd name="T32" fmla="*/ 38 w 125"/>
              <a:gd name="T33" fmla="*/ 64 h 115"/>
              <a:gd name="T34" fmla="*/ 50 w 125"/>
              <a:gd name="T35" fmla="*/ 76 h 115"/>
              <a:gd name="T36" fmla="*/ 38 w 125"/>
              <a:gd name="T37" fmla="*/ 83 h 115"/>
              <a:gd name="T38" fmla="*/ 50 w 125"/>
              <a:gd name="T39" fmla="*/ 96 h 115"/>
              <a:gd name="T40" fmla="*/ 56 w 125"/>
              <a:gd name="T41" fmla="*/ 44 h 115"/>
              <a:gd name="T42" fmla="*/ 69 w 125"/>
              <a:gd name="T43" fmla="*/ 57 h 115"/>
              <a:gd name="T44" fmla="*/ 56 w 125"/>
              <a:gd name="T45" fmla="*/ 64 h 115"/>
              <a:gd name="T46" fmla="*/ 69 w 125"/>
              <a:gd name="T47" fmla="*/ 76 h 115"/>
              <a:gd name="T48" fmla="*/ 56 w 125"/>
              <a:gd name="T49" fmla="*/ 83 h 115"/>
              <a:gd name="T50" fmla="*/ 69 w 125"/>
              <a:gd name="T51" fmla="*/ 96 h 115"/>
              <a:gd name="T52" fmla="*/ 75 w 125"/>
              <a:gd name="T53" fmla="*/ 44 h 115"/>
              <a:gd name="T54" fmla="*/ 88 w 125"/>
              <a:gd name="T55" fmla="*/ 57 h 115"/>
              <a:gd name="T56" fmla="*/ 75 w 125"/>
              <a:gd name="T57" fmla="*/ 64 h 115"/>
              <a:gd name="T58" fmla="*/ 88 w 125"/>
              <a:gd name="T59" fmla="*/ 76 h 115"/>
              <a:gd name="T60" fmla="*/ 75 w 125"/>
              <a:gd name="T61" fmla="*/ 83 h 115"/>
              <a:gd name="T62" fmla="*/ 88 w 125"/>
              <a:gd name="T63" fmla="*/ 96 h 115"/>
              <a:gd name="T64" fmla="*/ 94 w 125"/>
              <a:gd name="T65" fmla="*/ 44 h 115"/>
              <a:gd name="T66" fmla="*/ 107 w 125"/>
              <a:gd name="T67" fmla="*/ 57 h 115"/>
              <a:gd name="T68" fmla="*/ 94 w 125"/>
              <a:gd name="T69" fmla="*/ 64 h 115"/>
              <a:gd name="T70" fmla="*/ 107 w 125"/>
              <a:gd name="T71" fmla="*/ 76 h 115"/>
              <a:gd name="T72" fmla="*/ 94 w 125"/>
              <a:gd name="T73" fmla="*/ 83 h 115"/>
              <a:gd name="T74" fmla="*/ 107 w 125"/>
              <a:gd name="T75" fmla="*/ 96 h 115"/>
              <a:gd name="T76" fmla="*/ 94 w 125"/>
              <a:gd name="T77" fmla="*/ 19 h 115"/>
              <a:gd name="T78" fmla="*/ 82 w 125"/>
              <a:gd name="T79" fmla="*/ 0 h 115"/>
              <a:gd name="T80" fmla="*/ 44 w 125"/>
              <a:gd name="T81" fmla="*/ 19 h 115"/>
              <a:gd name="T82" fmla="*/ 31 w 125"/>
              <a:gd name="T83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5" h="115">
                <a:moveTo>
                  <a:pt x="113" y="115"/>
                </a:moveTo>
                <a:cubicBezTo>
                  <a:pt x="13" y="115"/>
                  <a:pt x="13" y="115"/>
                  <a:pt x="13" y="115"/>
                </a:cubicBezTo>
                <a:cubicBezTo>
                  <a:pt x="6" y="115"/>
                  <a:pt x="0" y="109"/>
                  <a:pt x="0" y="10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6" y="13"/>
                  <a:pt x="13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25"/>
                  <a:pt x="25" y="25"/>
                  <a:pt x="25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3"/>
                  <a:pt x="50" y="13"/>
                  <a:pt x="50" y="13"/>
                </a:cubicBezTo>
                <a:cubicBezTo>
                  <a:pt x="75" y="13"/>
                  <a:pt x="75" y="13"/>
                  <a:pt x="75" y="13"/>
                </a:cubicBezTo>
                <a:cubicBezTo>
                  <a:pt x="75" y="25"/>
                  <a:pt x="75" y="25"/>
                  <a:pt x="75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20" y="13"/>
                  <a:pt x="125" y="18"/>
                  <a:pt x="125" y="25"/>
                </a:cubicBezTo>
                <a:cubicBezTo>
                  <a:pt x="125" y="102"/>
                  <a:pt x="125" y="102"/>
                  <a:pt x="125" y="102"/>
                </a:cubicBezTo>
                <a:cubicBezTo>
                  <a:pt x="125" y="109"/>
                  <a:pt x="120" y="115"/>
                  <a:pt x="113" y="115"/>
                </a:cubicBezTo>
                <a:cubicBezTo>
                  <a:pt x="113" y="115"/>
                  <a:pt x="113" y="115"/>
                  <a:pt x="113" y="115"/>
                </a:cubicBezTo>
                <a:close/>
                <a:moveTo>
                  <a:pt x="113" y="38"/>
                </a:moveTo>
                <a:cubicBezTo>
                  <a:pt x="13" y="38"/>
                  <a:pt x="13" y="38"/>
                  <a:pt x="13" y="38"/>
                </a:cubicBezTo>
                <a:cubicBezTo>
                  <a:pt x="13" y="102"/>
                  <a:pt x="13" y="102"/>
                  <a:pt x="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38"/>
                  <a:pt x="113" y="38"/>
                  <a:pt x="113" y="38"/>
                </a:cubicBezTo>
                <a:cubicBezTo>
                  <a:pt x="113" y="38"/>
                  <a:pt x="113" y="38"/>
                  <a:pt x="113" y="38"/>
                </a:cubicBezTo>
                <a:close/>
                <a:moveTo>
                  <a:pt x="31" y="57"/>
                </a:moveTo>
                <a:cubicBezTo>
                  <a:pt x="19" y="57"/>
                  <a:pt x="19" y="57"/>
                  <a:pt x="19" y="57"/>
                </a:cubicBezTo>
                <a:cubicBezTo>
                  <a:pt x="19" y="44"/>
                  <a:pt x="19" y="44"/>
                  <a:pt x="19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57"/>
                  <a:pt x="31" y="57"/>
                  <a:pt x="31" y="57"/>
                </a:cubicBezTo>
                <a:close/>
                <a:moveTo>
                  <a:pt x="31" y="76"/>
                </a:moveTo>
                <a:cubicBezTo>
                  <a:pt x="19" y="76"/>
                  <a:pt x="19" y="76"/>
                  <a:pt x="19" y="76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76"/>
                  <a:pt x="31" y="76"/>
                  <a:pt x="31" y="76"/>
                </a:cubicBezTo>
                <a:cubicBezTo>
                  <a:pt x="31" y="76"/>
                  <a:pt x="31" y="76"/>
                  <a:pt x="31" y="76"/>
                </a:cubicBezTo>
                <a:close/>
                <a:moveTo>
                  <a:pt x="31" y="96"/>
                </a:moveTo>
                <a:cubicBezTo>
                  <a:pt x="19" y="96"/>
                  <a:pt x="19" y="96"/>
                  <a:pt x="19" y="96"/>
                </a:cubicBezTo>
                <a:cubicBezTo>
                  <a:pt x="19" y="83"/>
                  <a:pt x="19" y="83"/>
                  <a:pt x="19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96"/>
                  <a:pt x="31" y="96"/>
                  <a:pt x="31" y="96"/>
                </a:cubicBezTo>
                <a:cubicBezTo>
                  <a:pt x="31" y="96"/>
                  <a:pt x="31" y="96"/>
                  <a:pt x="31" y="96"/>
                </a:cubicBezTo>
                <a:close/>
                <a:moveTo>
                  <a:pt x="50" y="57"/>
                </a:moveTo>
                <a:cubicBezTo>
                  <a:pt x="38" y="57"/>
                  <a:pt x="38" y="57"/>
                  <a:pt x="38" y="57"/>
                </a:cubicBezTo>
                <a:cubicBezTo>
                  <a:pt x="38" y="44"/>
                  <a:pt x="38" y="44"/>
                  <a:pt x="38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lose/>
                <a:moveTo>
                  <a:pt x="50" y="76"/>
                </a:moveTo>
                <a:cubicBezTo>
                  <a:pt x="38" y="76"/>
                  <a:pt x="38" y="76"/>
                  <a:pt x="38" y="76"/>
                </a:cubicBezTo>
                <a:cubicBezTo>
                  <a:pt x="38" y="64"/>
                  <a:pt x="38" y="64"/>
                  <a:pt x="38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6"/>
                  <a:pt x="50" y="76"/>
                </a:cubicBezTo>
                <a:close/>
                <a:moveTo>
                  <a:pt x="50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83"/>
                  <a:pt x="38" y="83"/>
                  <a:pt x="38" y="83"/>
                </a:cubicBezTo>
                <a:cubicBezTo>
                  <a:pt x="50" y="83"/>
                  <a:pt x="50" y="83"/>
                  <a:pt x="50" y="83"/>
                </a:cubicBezTo>
                <a:cubicBezTo>
                  <a:pt x="50" y="96"/>
                  <a:pt x="50" y="96"/>
                  <a:pt x="50" y="96"/>
                </a:cubicBezTo>
                <a:cubicBezTo>
                  <a:pt x="50" y="96"/>
                  <a:pt x="50" y="96"/>
                  <a:pt x="50" y="96"/>
                </a:cubicBezTo>
                <a:close/>
                <a:moveTo>
                  <a:pt x="69" y="57"/>
                </a:moveTo>
                <a:cubicBezTo>
                  <a:pt x="56" y="57"/>
                  <a:pt x="56" y="57"/>
                  <a:pt x="56" y="57"/>
                </a:cubicBezTo>
                <a:cubicBezTo>
                  <a:pt x="56" y="44"/>
                  <a:pt x="56" y="44"/>
                  <a:pt x="56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7"/>
                  <a:pt x="69" y="57"/>
                  <a:pt x="69" y="57"/>
                </a:cubicBezTo>
                <a:close/>
                <a:moveTo>
                  <a:pt x="69" y="76"/>
                </a:moveTo>
                <a:cubicBezTo>
                  <a:pt x="56" y="76"/>
                  <a:pt x="56" y="76"/>
                  <a:pt x="56" y="76"/>
                </a:cubicBezTo>
                <a:cubicBezTo>
                  <a:pt x="56" y="64"/>
                  <a:pt x="56" y="64"/>
                  <a:pt x="56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6"/>
                  <a:pt x="69" y="76"/>
                  <a:pt x="69" y="76"/>
                </a:cubicBezTo>
                <a:close/>
                <a:moveTo>
                  <a:pt x="69" y="96"/>
                </a:moveTo>
                <a:cubicBezTo>
                  <a:pt x="56" y="96"/>
                  <a:pt x="56" y="96"/>
                  <a:pt x="56" y="96"/>
                </a:cubicBezTo>
                <a:cubicBezTo>
                  <a:pt x="56" y="83"/>
                  <a:pt x="56" y="83"/>
                  <a:pt x="56" y="83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96"/>
                  <a:pt x="69" y="96"/>
                  <a:pt x="69" y="96"/>
                </a:cubicBezTo>
                <a:close/>
                <a:moveTo>
                  <a:pt x="88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44"/>
                  <a:pt x="75" y="44"/>
                  <a:pt x="75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57"/>
                  <a:pt x="88" y="57"/>
                  <a:pt x="88" y="57"/>
                </a:cubicBezTo>
                <a:cubicBezTo>
                  <a:pt x="88" y="57"/>
                  <a:pt x="88" y="57"/>
                  <a:pt x="88" y="57"/>
                </a:cubicBezTo>
                <a:close/>
                <a:moveTo>
                  <a:pt x="88" y="76"/>
                </a:moveTo>
                <a:cubicBezTo>
                  <a:pt x="75" y="76"/>
                  <a:pt x="75" y="76"/>
                  <a:pt x="75" y="76"/>
                </a:cubicBezTo>
                <a:cubicBezTo>
                  <a:pt x="75" y="64"/>
                  <a:pt x="75" y="64"/>
                  <a:pt x="75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6"/>
                  <a:pt x="88" y="76"/>
                </a:cubicBezTo>
                <a:close/>
                <a:moveTo>
                  <a:pt x="88" y="96"/>
                </a:moveTo>
                <a:cubicBezTo>
                  <a:pt x="75" y="96"/>
                  <a:pt x="75" y="96"/>
                  <a:pt x="75" y="96"/>
                </a:cubicBezTo>
                <a:cubicBezTo>
                  <a:pt x="75" y="83"/>
                  <a:pt x="75" y="83"/>
                  <a:pt x="75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96"/>
                  <a:pt x="88" y="96"/>
                  <a:pt x="88" y="96"/>
                </a:cubicBezTo>
                <a:cubicBezTo>
                  <a:pt x="88" y="96"/>
                  <a:pt x="88" y="96"/>
                  <a:pt x="88" y="96"/>
                </a:cubicBezTo>
                <a:close/>
                <a:moveTo>
                  <a:pt x="107" y="57"/>
                </a:moveTo>
                <a:cubicBezTo>
                  <a:pt x="94" y="57"/>
                  <a:pt x="94" y="57"/>
                  <a:pt x="94" y="57"/>
                </a:cubicBezTo>
                <a:cubicBezTo>
                  <a:pt x="94" y="44"/>
                  <a:pt x="94" y="44"/>
                  <a:pt x="94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07" y="57"/>
                  <a:pt x="107" y="57"/>
                  <a:pt x="107" y="57"/>
                </a:cubicBezTo>
                <a:close/>
                <a:moveTo>
                  <a:pt x="107" y="76"/>
                </a:moveTo>
                <a:cubicBezTo>
                  <a:pt x="94" y="76"/>
                  <a:pt x="94" y="76"/>
                  <a:pt x="94" y="76"/>
                </a:cubicBezTo>
                <a:cubicBezTo>
                  <a:pt x="94" y="64"/>
                  <a:pt x="94" y="64"/>
                  <a:pt x="94" y="64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7" y="76"/>
                  <a:pt x="107" y="76"/>
                  <a:pt x="107" y="76"/>
                </a:cubicBezTo>
                <a:close/>
                <a:moveTo>
                  <a:pt x="107" y="96"/>
                </a:moveTo>
                <a:cubicBezTo>
                  <a:pt x="94" y="96"/>
                  <a:pt x="94" y="96"/>
                  <a:pt x="94" y="96"/>
                </a:cubicBezTo>
                <a:cubicBezTo>
                  <a:pt x="94" y="83"/>
                  <a:pt x="94" y="83"/>
                  <a:pt x="94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lose/>
                <a:moveTo>
                  <a:pt x="82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19"/>
                  <a:pt x="94" y="19"/>
                  <a:pt x="94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lose/>
                <a:moveTo>
                  <a:pt x="31" y="0"/>
                </a:moveTo>
                <a:cubicBezTo>
                  <a:pt x="44" y="0"/>
                  <a:pt x="44" y="0"/>
                  <a:pt x="44" y="0"/>
                </a:cubicBezTo>
                <a:cubicBezTo>
                  <a:pt x="44" y="19"/>
                  <a:pt x="44" y="19"/>
                  <a:pt x="44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590962" y="5385681"/>
            <a:ext cx="20116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政治面貌：共青团员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Freeform 9"/>
          <p:cNvSpPr>
            <a:spLocks noChangeAspect="1"/>
          </p:cNvSpPr>
          <p:nvPr/>
        </p:nvSpPr>
        <p:spPr bwMode="auto">
          <a:xfrm>
            <a:off x="1289796" y="5452776"/>
            <a:ext cx="266352" cy="239438"/>
          </a:xfrm>
          <a:custGeom>
            <a:avLst/>
            <a:gdLst>
              <a:gd name="T0" fmla="*/ 54 w 126"/>
              <a:gd name="T1" fmla="*/ 1 h 113"/>
              <a:gd name="T2" fmla="*/ 84 w 126"/>
              <a:gd name="T3" fmla="*/ 72 h 113"/>
              <a:gd name="T4" fmla="*/ 49 w 126"/>
              <a:gd name="T5" fmla="*/ 36 h 113"/>
              <a:gd name="T6" fmla="*/ 62 w 126"/>
              <a:gd name="T7" fmla="*/ 23 h 113"/>
              <a:gd name="T8" fmla="*/ 54 w 126"/>
              <a:gd name="T9" fmla="*/ 15 h 113"/>
              <a:gd name="T10" fmla="*/ 37 w 126"/>
              <a:gd name="T11" fmla="*/ 18 h 113"/>
              <a:gd name="T12" fmla="*/ 10 w 126"/>
              <a:gd name="T13" fmla="*/ 45 h 113"/>
              <a:gd name="T14" fmla="*/ 25 w 126"/>
              <a:gd name="T15" fmla="*/ 60 h 113"/>
              <a:gd name="T16" fmla="*/ 35 w 126"/>
              <a:gd name="T17" fmla="*/ 50 h 113"/>
              <a:gd name="T18" fmla="*/ 70 w 126"/>
              <a:gd name="T19" fmla="*/ 85 h 113"/>
              <a:gd name="T20" fmla="*/ 12 w 126"/>
              <a:gd name="T21" fmla="*/ 73 h 113"/>
              <a:gd name="T22" fmla="*/ 3 w 126"/>
              <a:gd name="T23" fmla="*/ 82 h 113"/>
              <a:gd name="T24" fmla="*/ 11 w 126"/>
              <a:gd name="T25" fmla="*/ 91 h 113"/>
              <a:gd name="T26" fmla="*/ 10 w 126"/>
              <a:gd name="T27" fmla="*/ 92 h 113"/>
              <a:gd name="T28" fmla="*/ 8 w 126"/>
              <a:gd name="T29" fmla="*/ 92 h 113"/>
              <a:gd name="T30" fmla="*/ 0 w 126"/>
              <a:gd name="T31" fmla="*/ 100 h 113"/>
              <a:gd name="T32" fmla="*/ 8 w 126"/>
              <a:gd name="T33" fmla="*/ 109 h 113"/>
              <a:gd name="T34" fmla="*/ 17 w 126"/>
              <a:gd name="T35" fmla="*/ 100 h 113"/>
              <a:gd name="T36" fmla="*/ 16 w 126"/>
              <a:gd name="T37" fmla="*/ 99 h 113"/>
              <a:gd name="T38" fmla="*/ 18 w 126"/>
              <a:gd name="T39" fmla="*/ 97 h 113"/>
              <a:gd name="T40" fmla="*/ 84 w 126"/>
              <a:gd name="T41" fmla="*/ 99 h 113"/>
              <a:gd name="T42" fmla="*/ 94 w 126"/>
              <a:gd name="T43" fmla="*/ 108 h 113"/>
              <a:gd name="T44" fmla="*/ 107 w 126"/>
              <a:gd name="T45" fmla="*/ 95 h 113"/>
              <a:gd name="T46" fmla="*/ 97 w 126"/>
              <a:gd name="T47" fmla="*/ 85 h 113"/>
              <a:gd name="T48" fmla="*/ 54 w 126"/>
              <a:gd name="T49" fmla="*/ 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6" h="113">
                <a:moveTo>
                  <a:pt x="54" y="1"/>
                </a:moveTo>
                <a:cubicBezTo>
                  <a:pt x="81" y="12"/>
                  <a:pt x="98" y="45"/>
                  <a:pt x="84" y="72"/>
                </a:cubicBezTo>
                <a:cubicBezTo>
                  <a:pt x="49" y="36"/>
                  <a:pt x="49" y="36"/>
                  <a:pt x="49" y="36"/>
                </a:cubicBezTo>
                <a:cubicBezTo>
                  <a:pt x="62" y="23"/>
                  <a:pt x="62" y="23"/>
                  <a:pt x="62" y="23"/>
                </a:cubicBezTo>
                <a:cubicBezTo>
                  <a:pt x="54" y="15"/>
                  <a:pt x="54" y="15"/>
                  <a:pt x="54" y="15"/>
                </a:cubicBezTo>
                <a:cubicBezTo>
                  <a:pt x="49" y="19"/>
                  <a:pt x="42" y="20"/>
                  <a:pt x="37" y="18"/>
                </a:cubicBezTo>
                <a:cubicBezTo>
                  <a:pt x="10" y="45"/>
                  <a:pt x="10" y="45"/>
                  <a:pt x="10" y="45"/>
                </a:cubicBezTo>
                <a:cubicBezTo>
                  <a:pt x="25" y="60"/>
                  <a:pt x="25" y="60"/>
                  <a:pt x="25" y="60"/>
                </a:cubicBezTo>
                <a:cubicBezTo>
                  <a:pt x="35" y="50"/>
                  <a:pt x="35" y="50"/>
                  <a:pt x="35" y="50"/>
                </a:cubicBezTo>
                <a:cubicBezTo>
                  <a:pt x="70" y="85"/>
                  <a:pt x="70" y="85"/>
                  <a:pt x="70" y="85"/>
                </a:cubicBezTo>
                <a:cubicBezTo>
                  <a:pt x="53" y="95"/>
                  <a:pt x="29" y="92"/>
                  <a:pt x="12" y="73"/>
                </a:cubicBezTo>
                <a:cubicBezTo>
                  <a:pt x="3" y="82"/>
                  <a:pt x="3" y="82"/>
                  <a:pt x="3" y="82"/>
                </a:cubicBezTo>
                <a:cubicBezTo>
                  <a:pt x="6" y="85"/>
                  <a:pt x="8" y="89"/>
                  <a:pt x="11" y="91"/>
                </a:cubicBezTo>
                <a:cubicBezTo>
                  <a:pt x="10" y="91"/>
                  <a:pt x="10" y="92"/>
                  <a:pt x="10" y="92"/>
                </a:cubicBezTo>
                <a:cubicBezTo>
                  <a:pt x="9" y="92"/>
                  <a:pt x="9" y="92"/>
                  <a:pt x="8" y="92"/>
                </a:cubicBezTo>
                <a:cubicBezTo>
                  <a:pt x="4" y="92"/>
                  <a:pt x="0" y="96"/>
                  <a:pt x="0" y="100"/>
                </a:cubicBezTo>
                <a:cubicBezTo>
                  <a:pt x="0" y="105"/>
                  <a:pt x="4" y="109"/>
                  <a:pt x="8" y="109"/>
                </a:cubicBezTo>
                <a:cubicBezTo>
                  <a:pt x="13" y="109"/>
                  <a:pt x="17" y="105"/>
                  <a:pt x="17" y="100"/>
                </a:cubicBezTo>
                <a:cubicBezTo>
                  <a:pt x="17" y="100"/>
                  <a:pt x="16" y="99"/>
                  <a:pt x="16" y="99"/>
                </a:cubicBezTo>
                <a:cubicBezTo>
                  <a:pt x="18" y="97"/>
                  <a:pt x="18" y="97"/>
                  <a:pt x="18" y="97"/>
                </a:cubicBezTo>
                <a:cubicBezTo>
                  <a:pt x="38" y="111"/>
                  <a:pt x="60" y="113"/>
                  <a:pt x="84" y="99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107" y="95"/>
                  <a:pt x="107" y="95"/>
                  <a:pt x="107" y="95"/>
                </a:cubicBezTo>
                <a:cubicBezTo>
                  <a:pt x="97" y="85"/>
                  <a:pt x="97" y="85"/>
                  <a:pt x="97" y="85"/>
                </a:cubicBezTo>
                <a:cubicBezTo>
                  <a:pt x="126" y="42"/>
                  <a:pt x="88" y="0"/>
                  <a:pt x="5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590962" y="4478743"/>
            <a:ext cx="24180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本科院校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：西北工业大学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graduation-cap_74181"/>
          <p:cNvSpPr/>
          <p:nvPr/>
        </p:nvSpPr>
        <p:spPr>
          <a:xfrm>
            <a:off x="1268846" y="4571348"/>
            <a:ext cx="308252" cy="188418"/>
          </a:xfrm>
          <a:custGeom>
            <a:avLst/>
            <a:gdLst>
              <a:gd name="T0" fmla="*/ 1319 w 2718"/>
              <a:gd name="T1" fmla="*/ 873 h 1664"/>
              <a:gd name="T2" fmla="*/ 55 w 2718"/>
              <a:gd name="T3" fmla="*/ 510 h 1664"/>
              <a:gd name="T4" fmla="*/ 0 w 2718"/>
              <a:gd name="T5" fmla="*/ 437 h 1664"/>
              <a:gd name="T6" fmla="*/ 55 w 2718"/>
              <a:gd name="T7" fmla="*/ 364 h 1664"/>
              <a:gd name="T8" fmla="*/ 1314 w 2718"/>
              <a:gd name="T9" fmla="*/ 3 h 1664"/>
              <a:gd name="T10" fmla="*/ 1335 w 2718"/>
              <a:gd name="T11" fmla="*/ 0 h 1664"/>
              <a:gd name="T12" fmla="*/ 1358 w 2718"/>
              <a:gd name="T13" fmla="*/ 3 h 1664"/>
              <a:gd name="T14" fmla="*/ 2664 w 2718"/>
              <a:gd name="T15" fmla="*/ 411 h 1664"/>
              <a:gd name="T16" fmla="*/ 2717 w 2718"/>
              <a:gd name="T17" fmla="*/ 487 h 1664"/>
              <a:gd name="T18" fmla="*/ 2659 w 2718"/>
              <a:gd name="T19" fmla="*/ 559 h 1664"/>
              <a:gd name="T20" fmla="*/ 1358 w 2718"/>
              <a:gd name="T21" fmla="*/ 874 h 1664"/>
              <a:gd name="T22" fmla="*/ 1319 w 2718"/>
              <a:gd name="T23" fmla="*/ 873 h 1664"/>
              <a:gd name="T24" fmla="*/ 1389 w 2718"/>
              <a:gd name="T25" fmla="*/ 1003 h 1664"/>
              <a:gd name="T26" fmla="*/ 1340 w 2718"/>
              <a:gd name="T27" fmla="*/ 1009 h 1664"/>
              <a:gd name="T28" fmla="*/ 1282 w 2718"/>
              <a:gd name="T29" fmla="*/ 1001 h 1664"/>
              <a:gd name="T30" fmla="*/ 410 w 2718"/>
              <a:gd name="T31" fmla="*/ 751 h 1664"/>
              <a:gd name="T32" fmla="*/ 410 w 2718"/>
              <a:gd name="T33" fmla="*/ 1354 h 1664"/>
              <a:gd name="T34" fmla="*/ 427 w 2718"/>
              <a:gd name="T35" fmla="*/ 1398 h 1664"/>
              <a:gd name="T36" fmla="*/ 1359 w 2718"/>
              <a:gd name="T37" fmla="*/ 1664 h 1664"/>
              <a:gd name="T38" fmla="*/ 2265 w 2718"/>
              <a:gd name="T39" fmla="*/ 1395 h 1664"/>
              <a:gd name="T40" fmla="*/ 2278 w 2718"/>
              <a:gd name="T41" fmla="*/ 1354 h 1664"/>
              <a:gd name="T42" fmla="*/ 2278 w 2718"/>
              <a:gd name="T43" fmla="*/ 788 h 1664"/>
              <a:gd name="T44" fmla="*/ 1389 w 2718"/>
              <a:gd name="T45" fmla="*/ 1003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718" h="1664">
                <a:moveTo>
                  <a:pt x="1319" y="873"/>
                </a:moveTo>
                <a:lnTo>
                  <a:pt x="55" y="510"/>
                </a:lnTo>
                <a:cubicBezTo>
                  <a:pt x="4" y="496"/>
                  <a:pt x="0" y="451"/>
                  <a:pt x="0" y="437"/>
                </a:cubicBezTo>
                <a:cubicBezTo>
                  <a:pt x="0" y="424"/>
                  <a:pt x="4" y="378"/>
                  <a:pt x="55" y="364"/>
                </a:cubicBezTo>
                <a:lnTo>
                  <a:pt x="1314" y="3"/>
                </a:lnTo>
                <a:cubicBezTo>
                  <a:pt x="1321" y="1"/>
                  <a:pt x="1328" y="0"/>
                  <a:pt x="1335" y="0"/>
                </a:cubicBezTo>
                <a:cubicBezTo>
                  <a:pt x="1343" y="0"/>
                  <a:pt x="1350" y="1"/>
                  <a:pt x="1358" y="3"/>
                </a:cubicBezTo>
                <a:lnTo>
                  <a:pt x="2664" y="411"/>
                </a:lnTo>
                <a:cubicBezTo>
                  <a:pt x="2704" y="424"/>
                  <a:pt x="2718" y="459"/>
                  <a:pt x="2717" y="487"/>
                </a:cubicBezTo>
                <a:cubicBezTo>
                  <a:pt x="2716" y="515"/>
                  <a:pt x="2700" y="548"/>
                  <a:pt x="2659" y="559"/>
                </a:cubicBezTo>
                <a:lnTo>
                  <a:pt x="1358" y="874"/>
                </a:lnTo>
                <a:cubicBezTo>
                  <a:pt x="1345" y="877"/>
                  <a:pt x="1331" y="877"/>
                  <a:pt x="1319" y="873"/>
                </a:cubicBezTo>
                <a:close/>
                <a:moveTo>
                  <a:pt x="1389" y="1003"/>
                </a:moveTo>
                <a:cubicBezTo>
                  <a:pt x="1373" y="1007"/>
                  <a:pt x="1356" y="1009"/>
                  <a:pt x="1340" y="1009"/>
                </a:cubicBezTo>
                <a:cubicBezTo>
                  <a:pt x="1320" y="1009"/>
                  <a:pt x="1301" y="1006"/>
                  <a:pt x="1282" y="1001"/>
                </a:cubicBezTo>
                <a:lnTo>
                  <a:pt x="410" y="751"/>
                </a:lnTo>
                <a:lnTo>
                  <a:pt x="410" y="1354"/>
                </a:lnTo>
                <a:cubicBezTo>
                  <a:pt x="410" y="1370"/>
                  <a:pt x="416" y="1386"/>
                  <a:pt x="427" y="1398"/>
                </a:cubicBezTo>
                <a:cubicBezTo>
                  <a:pt x="436" y="1409"/>
                  <a:pt x="667" y="1664"/>
                  <a:pt x="1359" y="1664"/>
                </a:cubicBezTo>
                <a:cubicBezTo>
                  <a:pt x="2053" y="1664"/>
                  <a:pt x="2256" y="1406"/>
                  <a:pt x="2265" y="1395"/>
                </a:cubicBezTo>
                <a:cubicBezTo>
                  <a:pt x="2274" y="1383"/>
                  <a:pt x="2278" y="1369"/>
                  <a:pt x="2278" y="1354"/>
                </a:cubicBezTo>
                <a:lnTo>
                  <a:pt x="2278" y="788"/>
                </a:lnTo>
                <a:lnTo>
                  <a:pt x="1389" y="10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590962" y="4932212"/>
            <a:ext cx="20116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本科专业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：信息工程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graduation-cap_74181"/>
          <p:cNvSpPr/>
          <p:nvPr/>
        </p:nvSpPr>
        <p:spPr>
          <a:xfrm>
            <a:off x="1311803" y="5010364"/>
            <a:ext cx="222338" cy="239438"/>
          </a:xfrm>
          <a:custGeom>
            <a:avLst/>
            <a:gdLst>
              <a:gd name="T0" fmla="*/ 8800 w 10400"/>
              <a:gd name="T1" fmla="*/ 0 h 11200"/>
              <a:gd name="T2" fmla="*/ 4400 w 10400"/>
              <a:gd name="T3" fmla="*/ 0 h 11200"/>
              <a:gd name="T4" fmla="*/ 2000 w 10400"/>
              <a:gd name="T5" fmla="*/ 0 h 11200"/>
              <a:gd name="T6" fmla="*/ 1600 w 10400"/>
              <a:gd name="T7" fmla="*/ 0 h 11200"/>
              <a:gd name="T8" fmla="*/ 0 w 10400"/>
              <a:gd name="T9" fmla="*/ 1600 h 11200"/>
              <a:gd name="T10" fmla="*/ 0 w 10400"/>
              <a:gd name="T11" fmla="*/ 9600 h 11200"/>
              <a:gd name="T12" fmla="*/ 1600 w 10400"/>
              <a:gd name="T13" fmla="*/ 11200 h 11200"/>
              <a:gd name="T14" fmla="*/ 8800 w 10400"/>
              <a:gd name="T15" fmla="*/ 11200 h 11200"/>
              <a:gd name="T16" fmla="*/ 10400 w 10400"/>
              <a:gd name="T17" fmla="*/ 9600 h 11200"/>
              <a:gd name="T18" fmla="*/ 10400 w 10400"/>
              <a:gd name="T19" fmla="*/ 1600 h 11200"/>
              <a:gd name="T20" fmla="*/ 8800 w 10400"/>
              <a:gd name="T21" fmla="*/ 0 h 11200"/>
              <a:gd name="T22" fmla="*/ 4000 w 10400"/>
              <a:gd name="T23" fmla="*/ 800 h 11200"/>
              <a:gd name="T24" fmla="*/ 4000 w 10400"/>
              <a:gd name="T25" fmla="*/ 4503 h 11200"/>
              <a:gd name="T26" fmla="*/ 3402 w 10400"/>
              <a:gd name="T27" fmla="*/ 4154 h 11200"/>
              <a:gd name="T28" fmla="*/ 3200 w 10400"/>
              <a:gd name="T29" fmla="*/ 4100 h 11200"/>
              <a:gd name="T30" fmla="*/ 2998 w 10400"/>
              <a:gd name="T31" fmla="*/ 4154 h 11200"/>
              <a:gd name="T32" fmla="*/ 2400 w 10400"/>
              <a:gd name="T33" fmla="*/ 4503 h 11200"/>
              <a:gd name="T34" fmla="*/ 2400 w 10400"/>
              <a:gd name="T35" fmla="*/ 800 h 11200"/>
              <a:gd name="T36" fmla="*/ 4000 w 10400"/>
              <a:gd name="T37" fmla="*/ 800 h 11200"/>
              <a:gd name="T38" fmla="*/ 9600 w 10400"/>
              <a:gd name="T39" fmla="*/ 9600 h 11200"/>
              <a:gd name="T40" fmla="*/ 8800 w 10400"/>
              <a:gd name="T41" fmla="*/ 10400 h 11200"/>
              <a:gd name="T42" fmla="*/ 1600 w 10400"/>
              <a:gd name="T43" fmla="*/ 10400 h 11200"/>
              <a:gd name="T44" fmla="*/ 800 w 10400"/>
              <a:gd name="T45" fmla="*/ 9600 h 11200"/>
              <a:gd name="T46" fmla="*/ 800 w 10400"/>
              <a:gd name="T47" fmla="*/ 1600 h 11200"/>
              <a:gd name="T48" fmla="*/ 1600 w 10400"/>
              <a:gd name="T49" fmla="*/ 800 h 11200"/>
              <a:gd name="T50" fmla="*/ 1600 w 10400"/>
              <a:gd name="T51" fmla="*/ 5200 h 11200"/>
              <a:gd name="T52" fmla="*/ 1801 w 10400"/>
              <a:gd name="T53" fmla="*/ 5547 h 11200"/>
              <a:gd name="T54" fmla="*/ 2202 w 10400"/>
              <a:gd name="T55" fmla="*/ 5546 h 11200"/>
              <a:gd name="T56" fmla="*/ 3200 w 10400"/>
              <a:gd name="T57" fmla="*/ 4963 h 11200"/>
              <a:gd name="T58" fmla="*/ 4198 w 10400"/>
              <a:gd name="T59" fmla="*/ 5546 h 11200"/>
              <a:gd name="T60" fmla="*/ 4400 w 10400"/>
              <a:gd name="T61" fmla="*/ 5600 h 11200"/>
              <a:gd name="T62" fmla="*/ 4599 w 10400"/>
              <a:gd name="T63" fmla="*/ 5547 h 11200"/>
              <a:gd name="T64" fmla="*/ 4800 w 10400"/>
              <a:gd name="T65" fmla="*/ 5200 h 11200"/>
              <a:gd name="T66" fmla="*/ 4800 w 10400"/>
              <a:gd name="T67" fmla="*/ 800 h 11200"/>
              <a:gd name="T68" fmla="*/ 8800 w 10400"/>
              <a:gd name="T69" fmla="*/ 800 h 11200"/>
              <a:gd name="T70" fmla="*/ 9600 w 10400"/>
              <a:gd name="T71" fmla="*/ 1600 h 11200"/>
              <a:gd name="T72" fmla="*/ 9600 w 10400"/>
              <a:gd name="T73" fmla="*/ 96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00" h="11200">
                <a:moveTo>
                  <a:pt x="8800" y="0"/>
                </a:moveTo>
                <a:lnTo>
                  <a:pt x="4400" y="0"/>
                </a:lnTo>
                <a:lnTo>
                  <a:pt x="2000" y="0"/>
                </a:lnTo>
                <a:lnTo>
                  <a:pt x="1600" y="0"/>
                </a:lnTo>
                <a:cubicBezTo>
                  <a:pt x="718" y="0"/>
                  <a:pt x="0" y="718"/>
                  <a:pt x="0" y="1600"/>
                </a:cubicBezTo>
                <a:lnTo>
                  <a:pt x="0" y="9600"/>
                </a:lnTo>
                <a:cubicBezTo>
                  <a:pt x="0" y="10482"/>
                  <a:pt x="718" y="11200"/>
                  <a:pt x="1600" y="11200"/>
                </a:cubicBezTo>
                <a:lnTo>
                  <a:pt x="8800" y="11200"/>
                </a:lnTo>
                <a:cubicBezTo>
                  <a:pt x="9682" y="11200"/>
                  <a:pt x="10400" y="10482"/>
                  <a:pt x="10400" y="9600"/>
                </a:cubicBezTo>
                <a:lnTo>
                  <a:pt x="10400" y="1600"/>
                </a:lnTo>
                <a:cubicBezTo>
                  <a:pt x="10400" y="718"/>
                  <a:pt x="9682" y="0"/>
                  <a:pt x="8800" y="0"/>
                </a:cubicBezTo>
                <a:close/>
                <a:moveTo>
                  <a:pt x="4000" y="800"/>
                </a:moveTo>
                <a:lnTo>
                  <a:pt x="4000" y="4503"/>
                </a:lnTo>
                <a:lnTo>
                  <a:pt x="3402" y="4154"/>
                </a:lnTo>
                <a:cubicBezTo>
                  <a:pt x="3339" y="4118"/>
                  <a:pt x="3270" y="4100"/>
                  <a:pt x="3200" y="4100"/>
                </a:cubicBezTo>
                <a:cubicBezTo>
                  <a:pt x="3130" y="4100"/>
                  <a:pt x="3061" y="4118"/>
                  <a:pt x="2998" y="4154"/>
                </a:cubicBezTo>
                <a:lnTo>
                  <a:pt x="2400" y="4503"/>
                </a:lnTo>
                <a:lnTo>
                  <a:pt x="2400" y="800"/>
                </a:lnTo>
                <a:lnTo>
                  <a:pt x="4000" y="800"/>
                </a:lnTo>
                <a:close/>
                <a:moveTo>
                  <a:pt x="9600" y="9600"/>
                </a:moveTo>
                <a:cubicBezTo>
                  <a:pt x="9600" y="10042"/>
                  <a:pt x="9242" y="10400"/>
                  <a:pt x="8800" y="10400"/>
                </a:cubicBezTo>
                <a:lnTo>
                  <a:pt x="1600" y="10400"/>
                </a:lnTo>
                <a:cubicBezTo>
                  <a:pt x="1159" y="10400"/>
                  <a:pt x="800" y="10042"/>
                  <a:pt x="800" y="9600"/>
                </a:cubicBezTo>
                <a:lnTo>
                  <a:pt x="800" y="1600"/>
                </a:lnTo>
                <a:cubicBezTo>
                  <a:pt x="800" y="1159"/>
                  <a:pt x="1159" y="800"/>
                  <a:pt x="1600" y="800"/>
                </a:cubicBezTo>
                <a:lnTo>
                  <a:pt x="1600" y="5200"/>
                </a:lnTo>
                <a:cubicBezTo>
                  <a:pt x="1600" y="5343"/>
                  <a:pt x="1677" y="5475"/>
                  <a:pt x="1801" y="5547"/>
                </a:cubicBezTo>
                <a:cubicBezTo>
                  <a:pt x="1925" y="5619"/>
                  <a:pt x="2078" y="5618"/>
                  <a:pt x="2202" y="5546"/>
                </a:cubicBezTo>
                <a:lnTo>
                  <a:pt x="3200" y="4963"/>
                </a:lnTo>
                <a:lnTo>
                  <a:pt x="4198" y="5546"/>
                </a:lnTo>
                <a:cubicBezTo>
                  <a:pt x="4261" y="5582"/>
                  <a:pt x="4330" y="5600"/>
                  <a:pt x="4400" y="5600"/>
                </a:cubicBezTo>
                <a:cubicBezTo>
                  <a:pt x="4469" y="5600"/>
                  <a:pt x="4538" y="5582"/>
                  <a:pt x="4599" y="5547"/>
                </a:cubicBezTo>
                <a:cubicBezTo>
                  <a:pt x="4723" y="5475"/>
                  <a:pt x="4800" y="5343"/>
                  <a:pt x="4800" y="5200"/>
                </a:cubicBezTo>
                <a:lnTo>
                  <a:pt x="4800" y="800"/>
                </a:lnTo>
                <a:lnTo>
                  <a:pt x="8800" y="800"/>
                </a:lnTo>
                <a:cubicBezTo>
                  <a:pt x="9242" y="800"/>
                  <a:pt x="9600" y="1159"/>
                  <a:pt x="9600" y="1600"/>
                </a:cubicBezTo>
                <a:lnTo>
                  <a:pt x="9600" y="9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矩形: 圆角 83"/>
          <p:cNvSpPr/>
          <p:nvPr/>
        </p:nvSpPr>
        <p:spPr>
          <a:xfrm>
            <a:off x="4927395" y="2361755"/>
            <a:ext cx="6022584" cy="106723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47700" dist="279400" dir="5400000" sx="98000" sy="98000" algn="t" rotWithShape="0">
              <a:schemeClr val="accent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>
            <a:off x="5044085" y="2481668"/>
            <a:ext cx="97853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16</a:t>
            </a: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/83</a:t>
            </a:r>
            <a:endParaRPr lang="zh-CN" alt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44085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专业排名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567136" y="2481668"/>
            <a:ext cx="996315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3.63</a:t>
            </a:r>
            <a:endParaRPr lang="zh-CN" alt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567136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课程绩点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091791" y="2481668"/>
            <a:ext cx="8877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solidFill>
                  <a:schemeClr val="accent1"/>
                </a:solidFill>
                <a:latin typeface="+mj-ea"/>
                <a:ea typeface="+mj-ea"/>
              </a:rPr>
              <a:t>449</a:t>
            </a:r>
            <a:endParaRPr lang="en-US" altLang="zh-CN" sz="3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091791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英语四级</a:t>
            </a:r>
            <a:endParaRPr lang="zh-CN" altLang="en-US" sz="1600" dirty="0">
              <a:latin typeface="+mn-ea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614842" y="2481668"/>
            <a:ext cx="88773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+mj-ea"/>
                <a:ea typeface="+mj-ea"/>
              </a:rPr>
              <a:t>492</a:t>
            </a:r>
            <a:endParaRPr lang="en-US" sz="3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614842" y="2944686"/>
            <a:ext cx="1005403" cy="36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</a:rPr>
              <a:t>英语六级</a:t>
            </a:r>
            <a:endParaRPr lang="zh-CN" altLang="en-US" sz="1600" dirty="0">
              <a:latin typeface="+mn-ea"/>
            </a:endParaRPr>
          </a:p>
        </p:txBody>
      </p:sp>
      <p:sp>
        <p:nvSpPr>
          <p:cNvPr id="30" name="resume-document_85047"/>
          <p:cNvSpPr/>
          <p:nvPr/>
        </p:nvSpPr>
        <p:spPr>
          <a:xfrm>
            <a:off x="4957826" y="3968611"/>
            <a:ext cx="283775" cy="360459"/>
          </a:xfrm>
          <a:custGeom>
            <a:avLst/>
            <a:gdLst>
              <a:gd name="connsiteX0" fmla="*/ 112193 w 478927"/>
              <a:gd name="connsiteY0" fmla="*/ 476529 h 608345"/>
              <a:gd name="connsiteX1" fmla="*/ 366734 w 478927"/>
              <a:gd name="connsiteY1" fmla="*/ 476529 h 608345"/>
              <a:gd name="connsiteX2" fmla="*/ 377948 w 478927"/>
              <a:gd name="connsiteY2" fmla="*/ 487713 h 608345"/>
              <a:gd name="connsiteX3" fmla="*/ 366734 w 478927"/>
              <a:gd name="connsiteY3" fmla="*/ 498898 h 608345"/>
              <a:gd name="connsiteX4" fmla="*/ 112193 w 478927"/>
              <a:gd name="connsiteY4" fmla="*/ 498898 h 608345"/>
              <a:gd name="connsiteX5" fmla="*/ 100979 w 478927"/>
              <a:gd name="connsiteY5" fmla="*/ 487713 h 608345"/>
              <a:gd name="connsiteX6" fmla="*/ 112193 w 478927"/>
              <a:gd name="connsiteY6" fmla="*/ 476529 h 608345"/>
              <a:gd name="connsiteX7" fmla="*/ 112193 w 478927"/>
              <a:gd name="connsiteY7" fmla="*/ 393403 h 608345"/>
              <a:gd name="connsiteX8" fmla="*/ 366734 w 478927"/>
              <a:gd name="connsiteY8" fmla="*/ 393403 h 608345"/>
              <a:gd name="connsiteX9" fmla="*/ 377948 w 478927"/>
              <a:gd name="connsiteY9" fmla="*/ 404581 h 608345"/>
              <a:gd name="connsiteX10" fmla="*/ 366734 w 478927"/>
              <a:gd name="connsiteY10" fmla="*/ 415913 h 608345"/>
              <a:gd name="connsiteX11" fmla="*/ 112193 w 478927"/>
              <a:gd name="connsiteY11" fmla="*/ 415913 h 608345"/>
              <a:gd name="connsiteX12" fmla="*/ 100979 w 478927"/>
              <a:gd name="connsiteY12" fmla="*/ 404581 h 608345"/>
              <a:gd name="connsiteX13" fmla="*/ 112193 w 478927"/>
              <a:gd name="connsiteY13" fmla="*/ 393403 h 608345"/>
              <a:gd name="connsiteX14" fmla="*/ 112193 w 478927"/>
              <a:gd name="connsiteY14" fmla="*/ 310347 h 608345"/>
              <a:gd name="connsiteX15" fmla="*/ 366734 w 478927"/>
              <a:gd name="connsiteY15" fmla="*/ 310347 h 608345"/>
              <a:gd name="connsiteX16" fmla="*/ 377948 w 478927"/>
              <a:gd name="connsiteY16" fmla="*/ 321567 h 608345"/>
              <a:gd name="connsiteX17" fmla="*/ 366734 w 478927"/>
              <a:gd name="connsiteY17" fmla="*/ 332787 h 608345"/>
              <a:gd name="connsiteX18" fmla="*/ 112193 w 478927"/>
              <a:gd name="connsiteY18" fmla="*/ 332787 h 608345"/>
              <a:gd name="connsiteX19" fmla="*/ 100979 w 478927"/>
              <a:gd name="connsiteY19" fmla="*/ 321567 h 608345"/>
              <a:gd name="connsiteX20" fmla="*/ 112193 w 478927"/>
              <a:gd name="connsiteY20" fmla="*/ 310347 h 608345"/>
              <a:gd name="connsiteX21" fmla="*/ 146616 w 478927"/>
              <a:gd name="connsiteY21" fmla="*/ 165829 h 608345"/>
              <a:gd name="connsiteX22" fmla="*/ 182572 w 478927"/>
              <a:gd name="connsiteY22" fmla="*/ 165829 h 608345"/>
              <a:gd name="connsiteX23" fmla="*/ 228208 w 478927"/>
              <a:gd name="connsiteY23" fmla="*/ 211399 h 608345"/>
              <a:gd name="connsiteX24" fmla="*/ 228208 w 478927"/>
              <a:gd name="connsiteY24" fmla="*/ 231039 h 608345"/>
              <a:gd name="connsiteX25" fmla="*/ 216991 w 478927"/>
              <a:gd name="connsiteY25" fmla="*/ 242393 h 608345"/>
              <a:gd name="connsiteX26" fmla="*/ 205774 w 478927"/>
              <a:gd name="connsiteY26" fmla="*/ 231039 h 608345"/>
              <a:gd name="connsiteX27" fmla="*/ 205774 w 478927"/>
              <a:gd name="connsiteY27" fmla="*/ 211399 h 608345"/>
              <a:gd name="connsiteX28" fmla="*/ 182572 w 478927"/>
              <a:gd name="connsiteY28" fmla="*/ 188384 h 608345"/>
              <a:gd name="connsiteX29" fmla="*/ 146616 w 478927"/>
              <a:gd name="connsiteY29" fmla="*/ 188384 h 608345"/>
              <a:gd name="connsiteX30" fmla="*/ 123413 w 478927"/>
              <a:gd name="connsiteY30" fmla="*/ 211399 h 608345"/>
              <a:gd name="connsiteX31" fmla="*/ 123413 w 478927"/>
              <a:gd name="connsiteY31" fmla="*/ 231039 h 608345"/>
              <a:gd name="connsiteX32" fmla="*/ 112196 w 478927"/>
              <a:gd name="connsiteY32" fmla="*/ 242393 h 608345"/>
              <a:gd name="connsiteX33" fmla="*/ 100979 w 478927"/>
              <a:gd name="connsiteY33" fmla="*/ 231039 h 608345"/>
              <a:gd name="connsiteX34" fmla="*/ 100979 w 478927"/>
              <a:gd name="connsiteY34" fmla="*/ 211399 h 608345"/>
              <a:gd name="connsiteX35" fmla="*/ 146616 w 478927"/>
              <a:gd name="connsiteY35" fmla="*/ 165829 h 608345"/>
              <a:gd name="connsiteX36" fmla="*/ 164418 w 478927"/>
              <a:gd name="connsiteY36" fmla="*/ 86192 h 608345"/>
              <a:gd name="connsiteX37" fmla="*/ 140138 w 478927"/>
              <a:gd name="connsiteY37" fmla="*/ 110435 h 608345"/>
              <a:gd name="connsiteX38" fmla="*/ 164418 w 478927"/>
              <a:gd name="connsiteY38" fmla="*/ 134678 h 608345"/>
              <a:gd name="connsiteX39" fmla="*/ 188697 w 478927"/>
              <a:gd name="connsiteY39" fmla="*/ 110435 h 608345"/>
              <a:gd name="connsiteX40" fmla="*/ 164418 w 478927"/>
              <a:gd name="connsiteY40" fmla="*/ 86192 h 608345"/>
              <a:gd name="connsiteX41" fmla="*/ 164418 w 478927"/>
              <a:gd name="connsiteY41" fmla="*/ 63791 h 608345"/>
              <a:gd name="connsiteX42" fmla="*/ 211132 w 478927"/>
              <a:gd name="connsiteY42" fmla="*/ 110435 h 608345"/>
              <a:gd name="connsiteX43" fmla="*/ 164418 w 478927"/>
              <a:gd name="connsiteY43" fmla="*/ 157079 h 608345"/>
              <a:gd name="connsiteX44" fmla="*/ 117703 w 478927"/>
              <a:gd name="connsiteY44" fmla="*/ 110435 h 608345"/>
              <a:gd name="connsiteX45" fmla="*/ 164418 w 478927"/>
              <a:gd name="connsiteY45" fmla="*/ 63791 h 608345"/>
              <a:gd name="connsiteX46" fmla="*/ 328965 w 478927"/>
              <a:gd name="connsiteY46" fmla="*/ 38357 h 608345"/>
              <a:gd name="connsiteX47" fmla="*/ 328965 w 478927"/>
              <a:gd name="connsiteY47" fmla="*/ 149746 h 608345"/>
              <a:gd name="connsiteX48" fmla="*/ 440515 w 478927"/>
              <a:gd name="connsiteY48" fmla="*/ 149746 h 608345"/>
              <a:gd name="connsiteX49" fmla="*/ 22586 w 478927"/>
              <a:gd name="connsiteY49" fmla="*/ 22401 h 608345"/>
              <a:gd name="connsiteX50" fmla="*/ 22586 w 478927"/>
              <a:gd name="connsiteY50" fmla="*/ 585944 h 608345"/>
              <a:gd name="connsiteX51" fmla="*/ 456341 w 478927"/>
              <a:gd name="connsiteY51" fmla="*/ 585944 h 608345"/>
              <a:gd name="connsiteX52" fmla="*/ 456341 w 478927"/>
              <a:gd name="connsiteY52" fmla="*/ 172147 h 608345"/>
              <a:gd name="connsiteX53" fmla="*/ 317748 w 478927"/>
              <a:gd name="connsiteY53" fmla="*/ 172147 h 608345"/>
              <a:gd name="connsiteX54" fmla="*/ 309759 w 478927"/>
              <a:gd name="connsiteY54" fmla="*/ 168925 h 608345"/>
              <a:gd name="connsiteX55" fmla="*/ 306532 w 478927"/>
              <a:gd name="connsiteY55" fmla="*/ 160947 h 608345"/>
              <a:gd name="connsiteX56" fmla="*/ 306532 w 478927"/>
              <a:gd name="connsiteY56" fmla="*/ 22401 h 608345"/>
              <a:gd name="connsiteX57" fmla="*/ 11370 w 478927"/>
              <a:gd name="connsiteY57" fmla="*/ 0 h 608345"/>
              <a:gd name="connsiteX58" fmla="*/ 317748 w 478927"/>
              <a:gd name="connsiteY58" fmla="*/ 0 h 608345"/>
              <a:gd name="connsiteX59" fmla="*/ 318209 w 478927"/>
              <a:gd name="connsiteY59" fmla="*/ 0 h 608345"/>
              <a:gd name="connsiteX60" fmla="*/ 318824 w 478927"/>
              <a:gd name="connsiteY60" fmla="*/ 0 h 608345"/>
              <a:gd name="connsiteX61" fmla="*/ 319746 w 478927"/>
              <a:gd name="connsiteY61" fmla="*/ 153 h 608345"/>
              <a:gd name="connsiteX62" fmla="*/ 319899 w 478927"/>
              <a:gd name="connsiteY62" fmla="*/ 153 h 608345"/>
              <a:gd name="connsiteX63" fmla="*/ 320975 w 478927"/>
              <a:gd name="connsiteY63" fmla="*/ 460 h 608345"/>
              <a:gd name="connsiteX64" fmla="*/ 322051 w 478927"/>
              <a:gd name="connsiteY64" fmla="*/ 767 h 608345"/>
              <a:gd name="connsiteX65" fmla="*/ 322051 w 478927"/>
              <a:gd name="connsiteY65" fmla="*/ 921 h 608345"/>
              <a:gd name="connsiteX66" fmla="*/ 322972 w 478927"/>
              <a:gd name="connsiteY66" fmla="*/ 1227 h 608345"/>
              <a:gd name="connsiteX67" fmla="*/ 322972 w 478927"/>
              <a:gd name="connsiteY67" fmla="*/ 1381 h 608345"/>
              <a:gd name="connsiteX68" fmla="*/ 323741 w 478927"/>
              <a:gd name="connsiteY68" fmla="*/ 1841 h 608345"/>
              <a:gd name="connsiteX69" fmla="*/ 324048 w 478927"/>
              <a:gd name="connsiteY69" fmla="*/ 1841 h 608345"/>
              <a:gd name="connsiteX70" fmla="*/ 324663 w 478927"/>
              <a:gd name="connsiteY70" fmla="*/ 2455 h 608345"/>
              <a:gd name="connsiteX71" fmla="*/ 324816 w 478927"/>
              <a:gd name="connsiteY71" fmla="*/ 2608 h 608345"/>
              <a:gd name="connsiteX72" fmla="*/ 325738 w 478927"/>
              <a:gd name="connsiteY72" fmla="*/ 3222 h 608345"/>
              <a:gd name="connsiteX73" fmla="*/ 475547 w 478927"/>
              <a:gd name="connsiteY73" fmla="*/ 152968 h 608345"/>
              <a:gd name="connsiteX74" fmla="*/ 475700 w 478927"/>
              <a:gd name="connsiteY74" fmla="*/ 153122 h 608345"/>
              <a:gd name="connsiteX75" fmla="*/ 476315 w 478927"/>
              <a:gd name="connsiteY75" fmla="*/ 153736 h 608345"/>
              <a:gd name="connsiteX76" fmla="*/ 476469 w 478927"/>
              <a:gd name="connsiteY76" fmla="*/ 154042 h 608345"/>
              <a:gd name="connsiteX77" fmla="*/ 476930 w 478927"/>
              <a:gd name="connsiteY77" fmla="*/ 154656 h 608345"/>
              <a:gd name="connsiteX78" fmla="*/ 477083 w 478927"/>
              <a:gd name="connsiteY78" fmla="*/ 154963 h 608345"/>
              <a:gd name="connsiteX79" fmla="*/ 477544 w 478927"/>
              <a:gd name="connsiteY79" fmla="*/ 155577 h 608345"/>
              <a:gd name="connsiteX80" fmla="*/ 477698 w 478927"/>
              <a:gd name="connsiteY80" fmla="*/ 155730 h 608345"/>
              <a:gd name="connsiteX81" fmla="*/ 478005 w 478927"/>
              <a:gd name="connsiteY81" fmla="*/ 156651 h 608345"/>
              <a:gd name="connsiteX82" fmla="*/ 478466 w 478927"/>
              <a:gd name="connsiteY82" fmla="*/ 157571 h 608345"/>
              <a:gd name="connsiteX83" fmla="*/ 478466 w 478927"/>
              <a:gd name="connsiteY83" fmla="*/ 157725 h 608345"/>
              <a:gd name="connsiteX84" fmla="*/ 478620 w 478927"/>
              <a:gd name="connsiteY84" fmla="*/ 158645 h 608345"/>
              <a:gd name="connsiteX85" fmla="*/ 478773 w 478927"/>
              <a:gd name="connsiteY85" fmla="*/ 158952 h 608345"/>
              <a:gd name="connsiteX86" fmla="*/ 478773 w 478927"/>
              <a:gd name="connsiteY86" fmla="*/ 159719 h 608345"/>
              <a:gd name="connsiteX87" fmla="*/ 478927 w 478927"/>
              <a:gd name="connsiteY87" fmla="*/ 160947 h 608345"/>
              <a:gd name="connsiteX88" fmla="*/ 478927 w 478927"/>
              <a:gd name="connsiteY88" fmla="*/ 597145 h 608345"/>
              <a:gd name="connsiteX89" fmla="*/ 467711 w 478927"/>
              <a:gd name="connsiteY89" fmla="*/ 608345 h 608345"/>
              <a:gd name="connsiteX90" fmla="*/ 11370 w 478927"/>
              <a:gd name="connsiteY90" fmla="*/ 608345 h 608345"/>
              <a:gd name="connsiteX91" fmla="*/ 0 w 478927"/>
              <a:gd name="connsiteY91" fmla="*/ 597145 h 608345"/>
              <a:gd name="connsiteX92" fmla="*/ 0 w 478927"/>
              <a:gd name="connsiteY92" fmla="*/ 11200 h 608345"/>
              <a:gd name="connsiteX93" fmla="*/ 11370 w 478927"/>
              <a:gd name="connsiteY93" fmla="*/ 0 h 60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8927" h="608345">
                <a:moveTo>
                  <a:pt x="112193" y="476529"/>
                </a:moveTo>
                <a:lnTo>
                  <a:pt x="366734" y="476529"/>
                </a:lnTo>
                <a:cubicBezTo>
                  <a:pt x="373032" y="476529"/>
                  <a:pt x="377948" y="481432"/>
                  <a:pt x="377948" y="487713"/>
                </a:cubicBezTo>
                <a:cubicBezTo>
                  <a:pt x="377948" y="493842"/>
                  <a:pt x="373032" y="498898"/>
                  <a:pt x="366734" y="498898"/>
                </a:cubicBezTo>
                <a:lnTo>
                  <a:pt x="112193" y="498898"/>
                </a:lnTo>
                <a:cubicBezTo>
                  <a:pt x="105895" y="498898"/>
                  <a:pt x="100979" y="493842"/>
                  <a:pt x="100979" y="487713"/>
                </a:cubicBezTo>
                <a:cubicBezTo>
                  <a:pt x="100979" y="481432"/>
                  <a:pt x="105895" y="476529"/>
                  <a:pt x="112193" y="476529"/>
                </a:cubicBezTo>
                <a:close/>
                <a:moveTo>
                  <a:pt x="112193" y="393403"/>
                </a:moveTo>
                <a:lnTo>
                  <a:pt x="366734" y="393403"/>
                </a:lnTo>
                <a:cubicBezTo>
                  <a:pt x="373032" y="393403"/>
                  <a:pt x="377948" y="398456"/>
                  <a:pt x="377948" y="404581"/>
                </a:cubicBezTo>
                <a:cubicBezTo>
                  <a:pt x="377948" y="410860"/>
                  <a:pt x="373032" y="415913"/>
                  <a:pt x="366734" y="415913"/>
                </a:cubicBezTo>
                <a:lnTo>
                  <a:pt x="112193" y="415913"/>
                </a:lnTo>
                <a:cubicBezTo>
                  <a:pt x="105895" y="415913"/>
                  <a:pt x="100979" y="410860"/>
                  <a:pt x="100979" y="404581"/>
                </a:cubicBezTo>
                <a:cubicBezTo>
                  <a:pt x="100979" y="398456"/>
                  <a:pt x="105895" y="393403"/>
                  <a:pt x="112193" y="393403"/>
                </a:cubicBezTo>
                <a:close/>
                <a:moveTo>
                  <a:pt x="112193" y="310347"/>
                </a:moveTo>
                <a:lnTo>
                  <a:pt x="366734" y="310347"/>
                </a:lnTo>
                <a:cubicBezTo>
                  <a:pt x="373032" y="310347"/>
                  <a:pt x="377948" y="315419"/>
                  <a:pt x="377948" y="321567"/>
                </a:cubicBezTo>
                <a:cubicBezTo>
                  <a:pt x="377948" y="327715"/>
                  <a:pt x="373032" y="332787"/>
                  <a:pt x="366734" y="332787"/>
                </a:cubicBezTo>
                <a:lnTo>
                  <a:pt x="112193" y="332787"/>
                </a:lnTo>
                <a:cubicBezTo>
                  <a:pt x="105895" y="332787"/>
                  <a:pt x="100979" y="327715"/>
                  <a:pt x="100979" y="321567"/>
                </a:cubicBezTo>
                <a:cubicBezTo>
                  <a:pt x="100979" y="315419"/>
                  <a:pt x="105895" y="310347"/>
                  <a:pt x="112193" y="310347"/>
                </a:cubicBezTo>
                <a:close/>
                <a:moveTo>
                  <a:pt x="146616" y="165829"/>
                </a:moveTo>
                <a:lnTo>
                  <a:pt x="182572" y="165829"/>
                </a:lnTo>
                <a:cubicBezTo>
                  <a:pt x="207772" y="165829"/>
                  <a:pt x="228208" y="186236"/>
                  <a:pt x="228208" y="211399"/>
                </a:cubicBezTo>
                <a:lnTo>
                  <a:pt x="228208" y="231039"/>
                </a:lnTo>
                <a:cubicBezTo>
                  <a:pt x="228208" y="237330"/>
                  <a:pt x="223137" y="242393"/>
                  <a:pt x="216991" y="242393"/>
                </a:cubicBezTo>
                <a:cubicBezTo>
                  <a:pt x="210691" y="242393"/>
                  <a:pt x="205774" y="237330"/>
                  <a:pt x="205774" y="231039"/>
                </a:cubicBezTo>
                <a:lnTo>
                  <a:pt x="205774" y="211399"/>
                </a:lnTo>
                <a:cubicBezTo>
                  <a:pt x="205774" y="198664"/>
                  <a:pt x="195325" y="188384"/>
                  <a:pt x="182572" y="188384"/>
                </a:cubicBezTo>
                <a:lnTo>
                  <a:pt x="146616" y="188384"/>
                </a:lnTo>
                <a:cubicBezTo>
                  <a:pt x="133862" y="188384"/>
                  <a:pt x="123413" y="198664"/>
                  <a:pt x="123413" y="211399"/>
                </a:cubicBezTo>
                <a:lnTo>
                  <a:pt x="123413" y="231039"/>
                </a:lnTo>
                <a:cubicBezTo>
                  <a:pt x="123413" y="237330"/>
                  <a:pt x="118343" y="242393"/>
                  <a:pt x="112196" y="242393"/>
                </a:cubicBezTo>
                <a:cubicBezTo>
                  <a:pt x="105896" y="242393"/>
                  <a:pt x="100979" y="237330"/>
                  <a:pt x="100979" y="231039"/>
                </a:cubicBezTo>
                <a:lnTo>
                  <a:pt x="100979" y="211399"/>
                </a:lnTo>
                <a:cubicBezTo>
                  <a:pt x="100979" y="186236"/>
                  <a:pt x="121416" y="165829"/>
                  <a:pt x="146616" y="165829"/>
                </a:cubicBezTo>
                <a:close/>
                <a:moveTo>
                  <a:pt x="164418" y="86192"/>
                </a:moveTo>
                <a:cubicBezTo>
                  <a:pt x="151049" y="86192"/>
                  <a:pt x="140138" y="97086"/>
                  <a:pt x="140138" y="110435"/>
                </a:cubicBezTo>
                <a:cubicBezTo>
                  <a:pt x="140138" y="123784"/>
                  <a:pt x="151049" y="134678"/>
                  <a:pt x="164418" y="134678"/>
                </a:cubicBezTo>
                <a:cubicBezTo>
                  <a:pt x="177787" y="134678"/>
                  <a:pt x="188697" y="123784"/>
                  <a:pt x="188697" y="110435"/>
                </a:cubicBezTo>
                <a:cubicBezTo>
                  <a:pt x="188697" y="97086"/>
                  <a:pt x="177787" y="86192"/>
                  <a:pt x="164418" y="86192"/>
                </a:cubicBezTo>
                <a:close/>
                <a:moveTo>
                  <a:pt x="164418" y="63791"/>
                </a:moveTo>
                <a:cubicBezTo>
                  <a:pt x="190234" y="63791"/>
                  <a:pt x="211132" y="84658"/>
                  <a:pt x="211132" y="110435"/>
                </a:cubicBezTo>
                <a:cubicBezTo>
                  <a:pt x="211132" y="136212"/>
                  <a:pt x="190234" y="157079"/>
                  <a:pt x="164418" y="157079"/>
                </a:cubicBezTo>
                <a:cubicBezTo>
                  <a:pt x="138602" y="157079"/>
                  <a:pt x="117703" y="136212"/>
                  <a:pt x="117703" y="110435"/>
                </a:cubicBezTo>
                <a:cubicBezTo>
                  <a:pt x="117703" y="84658"/>
                  <a:pt x="138602" y="63791"/>
                  <a:pt x="164418" y="63791"/>
                </a:cubicBezTo>
                <a:close/>
                <a:moveTo>
                  <a:pt x="328965" y="38357"/>
                </a:moveTo>
                <a:lnTo>
                  <a:pt x="328965" y="149746"/>
                </a:lnTo>
                <a:lnTo>
                  <a:pt x="440515" y="149746"/>
                </a:lnTo>
                <a:close/>
                <a:moveTo>
                  <a:pt x="22586" y="22401"/>
                </a:moveTo>
                <a:lnTo>
                  <a:pt x="22586" y="585944"/>
                </a:lnTo>
                <a:lnTo>
                  <a:pt x="456341" y="585944"/>
                </a:lnTo>
                <a:lnTo>
                  <a:pt x="456341" y="172147"/>
                </a:lnTo>
                <a:lnTo>
                  <a:pt x="317748" y="172147"/>
                </a:lnTo>
                <a:cubicBezTo>
                  <a:pt x="314829" y="172147"/>
                  <a:pt x="311910" y="170920"/>
                  <a:pt x="309759" y="168925"/>
                </a:cubicBezTo>
                <a:cubicBezTo>
                  <a:pt x="307761" y="166777"/>
                  <a:pt x="306532" y="163862"/>
                  <a:pt x="306532" y="160947"/>
                </a:cubicBezTo>
                <a:lnTo>
                  <a:pt x="306532" y="22401"/>
                </a:lnTo>
                <a:close/>
                <a:moveTo>
                  <a:pt x="11370" y="0"/>
                </a:moveTo>
                <a:lnTo>
                  <a:pt x="317748" y="0"/>
                </a:lnTo>
                <a:cubicBezTo>
                  <a:pt x="317902" y="0"/>
                  <a:pt x="318056" y="0"/>
                  <a:pt x="318209" y="0"/>
                </a:cubicBezTo>
                <a:cubicBezTo>
                  <a:pt x="318517" y="0"/>
                  <a:pt x="318670" y="0"/>
                  <a:pt x="318824" y="0"/>
                </a:cubicBezTo>
                <a:cubicBezTo>
                  <a:pt x="319131" y="153"/>
                  <a:pt x="319438" y="153"/>
                  <a:pt x="319746" y="153"/>
                </a:cubicBezTo>
                <a:cubicBezTo>
                  <a:pt x="319899" y="153"/>
                  <a:pt x="319899" y="153"/>
                  <a:pt x="319899" y="153"/>
                </a:cubicBezTo>
                <a:cubicBezTo>
                  <a:pt x="320360" y="307"/>
                  <a:pt x="320668" y="307"/>
                  <a:pt x="320975" y="460"/>
                </a:cubicBezTo>
                <a:cubicBezTo>
                  <a:pt x="321282" y="614"/>
                  <a:pt x="321743" y="767"/>
                  <a:pt x="322051" y="767"/>
                </a:cubicBezTo>
                <a:cubicBezTo>
                  <a:pt x="322051" y="921"/>
                  <a:pt x="322051" y="921"/>
                  <a:pt x="322051" y="921"/>
                </a:cubicBezTo>
                <a:cubicBezTo>
                  <a:pt x="322358" y="921"/>
                  <a:pt x="322665" y="1074"/>
                  <a:pt x="322972" y="1227"/>
                </a:cubicBezTo>
                <a:cubicBezTo>
                  <a:pt x="322972" y="1227"/>
                  <a:pt x="322972" y="1381"/>
                  <a:pt x="322972" y="1381"/>
                </a:cubicBezTo>
                <a:cubicBezTo>
                  <a:pt x="323280" y="1534"/>
                  <a:pt x="323587" y="1688"/>
                  <a:pt x="323741" y="1841"/>
                </a:cubicBezTo>
                <a:cubicBezTo>
                  <a:pt x="323894" y="1841"/>
                  <a:pt x="323894" y="1841"/>
                  <a:pt x="324048" y="1841"/>
                </a:cubicBezTo>
                <a:cubicBezTo>
                  <a:pt x="324202" y="1995"/>
                  <a:pt x="324509" y="2301"/>
                  <a:pt x="324663" y="2455"/>
                </a:cubicBezTo>
                <a:cubicBezTo>
                  <a:pt x="324816" y="2455"/>
                  <a:pt x="324816" y="2455"/>
                  <a:pt x="324816" y="2608"/>
                </a:cubicBezTo>
                <a:cubicBezTo>
                  <a:pt x="325124" y="2762"/>
                  <a:pt x="325431" y="3069"/>
                  <a:pt x="325738" y="3222"/>
                </a:cubicBezTo>
                <a:lnTo>
                  <a:pt x="475547" y="152968"/>
                </a:lnTo>
                <a:cubicBezTo>
                  <a:pt x="475700" y="152968"/>
                  <a:pt x="475700" y="153122"/>
                  <a:pt x="475700" y="153122"/>
                </a:cubicBezTo>
                <a:cubicBezTo>
                  <a:pt x="475854" y="153275"/>
                  <a:pt x="476161" y="153582"/>
                  <a:pt x="476315" y="153736"/>
                </a:cubicBezTo>
                <a:cubicBezTo>
                  <a:pt x="476469" y="153889"/>
                  <a:pt x="476469" y="153889"/>
                  <a:pt x="476469" y="154042"/>
                </a:cubicBezTo>
                <a:cubicBezTo>
                  <a:pt x="476622" y="154196"/>
                  <a:pt x="476776" y="154503"/>
                  <a:pt x="476930" y="154656"/>
                </a:cubicBezTo>
                <a:cubicBezTo>
                  <a:pt x="477083" y="154810"/>
                  <a:pt x="477083" y="154810"/>
                  <a:pt x="477083" y="154963"/>
                </a:cubicBezTo>
                <a:cubicBezTo>
                  <a:pt x="477237" y="155116"/>
                  <a:pt x="477391" y="155423"/>
                  <a:pt x="477544" y="155577"/>
                </a:cubicBezTo>
                <a:cubicBezTo>
                  <a:pt x="477544" y="155730"/>
                  <a:pt x="477544" y="155730"/>
                  <a:pt x="477698" y="155730"/>
                </a:cubicBezTo>
                <a:cubicBezTo>
                  <a:pt x="477852" y="156037"/>
                  <a:pt x="477852" y="156344"/>
                  <a:pt x="478005" y="156651"/>
                </a:cubicBezTo>
                <a:cubicBezTo>
                  <a:pt x="478159" y="156958"/>
                  <a:pt x="478313" y="157264"/>
                  <a:pt x="478466" y="157571"/>
                </a:cubicBezTo>
                <a:cubicBezTo>
                  <a:pt x="478466" y="157725"/>
                  <a:pt x="478466" y="157725"/>
                  <a:pt x="478466" y="157725"/>
                </a:cubicBezTo>
                <a:cubicBezTo>
                  <a:pt x="478466" y="158032"/>
                  <a:pt x="478620" y="158338"/>
                  <a:pt x="478620" y="158645"/>
                </a:cubicBezTo>
                <a:cubicBezTo>
                  <a:pt x="478620" y="158799"/>
                  <a:pt x="478620" y="158952"/>
                  <a:pt x="478773" y="158952"/>
                </a:cubicBezTo>
                <a:cubicBezTo>
                  <a:pt x="478773" y="159259"/>
                  <a:pt x="478773" y="159566"/>
                  <a:pt x="478773" y="159719"/>
                </a:cubicBezTo>
                <a:cubicBezTo>
                  <a:pt x="478927" y="160180"/>
                  <a:pt x="478927" y="160486"/>
                  <a:pt x="478927" y="160947"/>
                </a:cubicBezTo>
                <a:lnTo>
                  <a:pt x="478927" y="597145"/>
                </a:lnTo>
                <a:cubicBezTo>
                  <a:pt x="478927" y="603282"/>
                  <a:pt x="473857" y="608345"/>
                  <a:pt x="467711" y="608345"/>
                </a:cubicBezTo>
                <a:lnTo>
                  <a:pt x="11370" y="608345"/>
                </a:lnTo>
                <a:cubicBezTo>
                  <a:pt x="5070" y="608345"/>
                  <a:pt x="0" y="603282"/>
                  <a:pt x="0" y="597145"/>
                </a:cubicBezTo>
                <a:lnTo>
                  <a:pt x="0" y="11200"/>
                </a:lnTo>
                <a:cubicBezTo>
                  <a:pt x="0" y="5063"/>
                  <a:pt x="5070" y="0"/>
                  <a:pt x="113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48871" y="3957045"/>
            <a:ext cx="155721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部分课程成绩：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7046942" y="3968611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7047230" y="3968750"/>
            <a:ext cx="116014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高等数学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918106" y="3969957"/>
            <a:ext cx="73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9166489" y="3968611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9166225" y="3968750"/>
            <a:ext cx="1183640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大学物理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003680" y="3969957"/>
            <a:ext cx="804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91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" name="矩形: 圆角 104"/>
          <p:cNvSpPr/>
          <p:nvPr/>
        </p:nvSpPr>
        <p:spPr>
          <a:xfrm>
            <a:off x="7326977" y="4592658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6" name="矩形: 圆角 105"/>
          <p:cNvSpPr/>
          <p:nvPr/>
        </p:nvSpPr>
        <p:spPr>
          <a:xfrm>
            <a:off x="7047230" y="4592955"/>
            <a:ext cx="1522730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应用计算方法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544408" y="4594004"/>
            <a:ext cx="148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          97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8" name="矩形: 圆角 107"/>
          <p:cNvSpPr/>
          <p:nvPr/>
        </p:nvSpPr>
        <p:spPr>
          <a:xfrm>
            <a:off x="9166489" y="4592658"/>
            <a:ext cx="1701422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9" name="矩形: 圆角 108"/>
          <p:cNvSpPr/>
          <p:nvPr/>
        </p:nvSpPr>
        <p:spPr>
          <a:xfrm>
            <a:off x="9166225" y="4592955"/>
            <a:ext cx="118427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通信原理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0037652" y="4594004"/>
            <a:ext cx="7366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	    91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4" name="矩形: 圆角 113"/>
          <p:cNvSpPr/>
          <p:nvPr/>
        </p:nvSpPr>
        <p:spPr>
          <a:xfrm>
            <a:off x="4927600" y="4592955"/>
            <a:ext cx="1989455" cy="37211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5" name="矩形: 圆角 114"/>
          <p:cNvSpPr/>
          <p:nvPr/>
        </p:nvSpPr>
        <p:spPr>
          <a:xfrm>
            <a:off x="4927600" y="4592955"/>
            <a:ext cx="1532255" cy="37211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程序设计基础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5424861" y="4594004"/>
            <a:ext cx="1483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               95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4" name="矩形: 圆角 193"/>
          <p:cNvSpPr/>
          <p:nvPr/>
        </p:nvSpPr>
        <p:spPr>
          <a:xfrm>
            <a:off x="4927395" y="5216705"/>
            <a:ext cx="2464191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5" name="矩形: 圆角 194"/>
          <p:cNvSpPr/>
          <p:nvPr/>
        </p:nvSpPr>
        <p:spPr>
          <a:xfrm>
            <a:off x="4927395" y="5216705"/>
            <a:ext cx="1532108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数字信号处理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6632616" y="5218051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95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8" name="矩形: 圆角 197"/>
          <p:cNvSpPr/>
          <p:nvPr/>
        </p:nvSpPr>
        <p:spPr>
          <a:xfrm>
            <a:off x="7670313" y="5216705"/>
            <a:ext cx="3197598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9" name="矩形: 圆角 198"/>
          <p:cNvSpPr/>
          <p:nvPr/>
        </p:nvSpPr>
        <p:spPr>
          <a:xfrm>
            <a:off x="7670313" y="5216705"/>
            <a:ext cx="1988103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高频电子线路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9952225" y="5218051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1" name="矩形: 圆角 200"/>
          <p:cNvSpPr/>
          <p:nvPr/>
        </p:nvSpPr>
        <p:spPr>
          <a:xfrm>
            <a:off x="4927395" y="5840753"/>
            <a:ext cx="2464191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2" name="矩形: 圆角 201"/>
          <p:cNvSpPr/>
          <p:nvPr/>
        </p:nvSpPr>
        <p:spPr>
          <a:xfrm>
            <a:off x="4927395" y="5840753"/>
            <a:ext cx="1532108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信息论与编码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6632616" y="5842099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6" name="矩形: 圆角 205"/>
          <p:cNvSpPr/>
          <p:nvPr/>
        </p:nvSpPr>
        <p:spPr>
          <a:xfrm>
            <a:off x="7670313" y="5840753"/>
            <a:ext cx="3197598" cy="3720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8" name="矩形: 圆角 207"/>
          <p:cNvSpPr/>
          <p:nvPr/>
        </p:nvSpPr>
        <p:spPr>
          <a:xfrm>
            <a:off x="7670313" y="5840753"/>
            <a:ext cx="1988103" cy="3720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嵌入式系统原理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9952225" y="5842099"/>
            <a:ext cx="464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92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C:/Users/27445/AppData/Local/Temp/kaimatting_20230913121017/output_20230913121023..pngoutput_20230913121023."/>
          <p:cNvPicPr>
            <a:picLocks noChangeAspect="1"/>
          </p:cNvPicPr>
          <p:nvPr/>
        </p:nvPicPr>
        <p:blipFill>
          <a:blip r:embed="rId1"/>
          <a:srcRect l="27228" t="-398" r="-5289" b="-18073"/>
          <a:stretch>
            <a:fillRect/>
          </a:stretch>
        </p:blipFill>
        <p:spPr>
          <a:xfrm>
            <a:off x="1198245" y="1312545"/>
            <a:ext cx="2530475" cy="3021965"/>
          </a:xfrm>
          <a:prstGeom prst="ellipse">
            <a:avLst/>
          </a:prstGeom>
          <a:noFill/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4338514"/>
            <a:ext cx="12192000" cy="2519486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608633" y="3171050"/>
            <a:ext cx="2638781" cy="1982567"/>
            <a:chOff x="638478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61" name="组合 60"/>
            <p:cNvGrpSpPr/>
            <p:nvPr/>
          </p:nvGrpSpPr>
          <p:grpSpPr>
            <a:xfrm rot="5400000">
              <a:off x="966585" y="3101388"/>
              <a:ext cx="1982567" cy="2638781"/>
              <a:chOff x="3870960" y="304800"/>
              <a:chExt cx="4429760" cy="5895975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4" name="图片 63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2" name="Picture 45" descr="E:\桌面\航行器.jpg航行器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9807" y="3688133"/>
              <a:ext cx="1976120" cy="1465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组合 120"/>
          <p:cNvGrpSpPr/>
          <p:nvPr/>
        </p:nvGrpSpPr>
        <p:grpSpPr>
          <a:xfrm>
            <a:off x="3646748" y="2739226"/>
            <a:ext cx="1982567" cy="2638781"/>
            <a:chOff x="3834708" y="2749386"/>
            <a:chExt cx="1982567" cy="2638781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66" name="组合 65"/>
            <p:cNvGrpSpPr/>
            <p:nvPr/>
          </p:nvGrpSpPr>
          <p:grpSpPr>
            <a:xfrm>
              <a:off x="3834708" y="2749386"/>
              <a:ext cx="1982567" cy="2638781"/>
              <a:chOff x="3870960" y="304800"/>
              <a:chExt cx="4429760" cy="5895975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69" name="图片 68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46" descr="E:\桌面\优秀大学生.png优秀大学生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142758" y="3053596"/>
              <a:ext cx="1417955" cy="198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组合 122"/>
          <p:cNvGrpSpPr/>
          <p:nvPr/>
        </p:nvGrpSpPr>
        <p:grpSpPr>
          <a:xfrm>
            <a:off x="8914741" y="3429495"/>
            <a:ext cx="2638781" cy="1982567"/>
            <a:chOff x="8914741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81" name="组合 80"/>
            <p:cNvGrpSpPr/>
            <p:nvPr/>
          </p:nvGrpSpPr>
          <p:grpSpPr>
            <a:xfrm rot="5400000">
              <a:off x="9242848" y="3101388"/>
              <a:ext cx="1982567" cy="2638781"/>
              <a:chOff x="3870960" y="304800"/>
              <a:chExt cx="4429760" cy="5895975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4" name="图片 83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2" name="图片 81" descr="E:\桌面\数学建模.png数学建模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9248611" y="3726201"/>
              <a:ext cx="1971040" cy="1389156"/>
            </a:xfrm>
            <a:prstGeom prst="rect">
              <a:avLst/>
            </a:prstGeom>
          </p:spPr>
        </p:pic>
      </p:grpSp>
      <p:sp>
        <p:nvSpPr>
          <p:cNvPr id="88" name="请勿抄袭搬运！盗版必究！微信DAJU_PPT-1"/>
          <p:cNvSpPr/>
          <p:nvPr/>
        </p:nvSpPr>
        <p:spPr bwMode="auto">
          <a:xfrm>
            <a:off x="795672" y="2420003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89" name="请勿抄袭搬运！盗版必究！微信DAJU_PPT-2"/>
          <p:cNvSpPr/>
          <p:nvPr/>
        </p:nvSpPr>
        <p:spPr bwMode="auto">
          <a:xfrm>
            <a:off x="2820928" y="2412720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87" name="请勿抄袭搬运！盗版必究！微信DAJU_PPT-3"/>
          <p:cNvSpPr txBox="1"/>
          <p:nvPr/>
        </p:nvSpPr>
        <p:spPr>
          <a:xfrm>
            <a:off x="955324" y="2379962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海洋航行器大赛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96" name="请勿抄袭搬运！盗版必究！微信DAJU_PPT-3"/>
          <p:cNvSpPr txBox="1"/>
          <p:nvPr/>
        </p:nvSpPr>
        <p:spPr>
          <a:xfrm>
            <a:off x="1458246" y="2737157"/>
            <a:ext cx="955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9" name="请勿抄袭搬运！盗版必究！微信DAJU_PPT-1"/>
          <p:cNvSpPr/>
          <p:nvPr/>
        </p:nvSpPr>
        <p:spPr bwMode="auto">
          <a:xfrm>
            <a:off x="3709977" y="1867164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0" name="请勿抄袭搬运！盗版必究！微信DAJU_PPT-2"/>
          <p:cNvSpPr/>
          <p:nvPr/>
        </p:nvSpPr>
        <p:spPr bwMode="auto">
          <a:xfrm>
            <a:off x="5389490" y="1835116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1" name="请勿抄袭搬运！盗版必究！微信DAJU_PPT-3"/>
          <p:cNvSpPr txBox="1"/>
          <p:nvPr/>
        </p:nvSpPr>
        <p:spPr>
          <a:xfrm>
            <a:off x="3999795" y="1876653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优秀大学生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02" name="请勿抄袭搬运！盗版必究！微信DAJU_PPT-3"/>
          <p:cNvSpPr txBox="1"/>
          <p:nvPr/>
        </p:nvSpPr>
        <p:spPr>
          <a:xfrm>
            <a:off x="3933756" y="2233848"/>
            <a:ext cx="15494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2021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年、</a:t>
            </a:r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2022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5" name="请勿抄袭搬运！盗版必究！微信DAJU_PPT-1"/>
          <p:cNvSpPr/>
          <p:nvPr/>
        </p:nvSpPr>
        <p:spPr bwMode="auto">
          <a:xfrm>
            <a:off x="6405224" y="2187839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6" name="请勿抄袭搬运！盗版必究！微信DAJU_PPT-2"/>
          <p:cNvSpPr/>
          <p:nvPr/>
        </p:nvSpPr>
        <p:spPr bwMode="auto">
          <a:xfrm>
            <a:off x="8241582" y="2187541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07" name="请勿抄袭搬运！盗版必究！微信DAJU_PPT-3"/>
          <p:cNvSpPr txBox="1"/>
          <p:nvPr/>
        </p:nvSpPr>
        <p:spPr>
          <a:xfrm>
            <a:off x="6709650" y="2187803"/>
            <a:ext cx="16459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互联网</a:t>
            </a:r>
            <a:r>
              <a:rPr lang="en-US" altLang="zh-CN" sz="2000" b="1" dirty="0">
                <a:latin typeface="+mj-ea"/>
                <a:ea typeface="+mj-ea"/>
              </a:rPr>
              <a:t>+</a:t>
            </a:r>
            <a:r>
              <a:rPr lang="zh-CN" altLang="en-US" sz="2000" b="1" dirty="0">
                <a:latin typeface="+mj-ea"/>
                <a:ea typeface="+mj-ea"/>
              </a:rPr>
              <a:t>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08" name="请勿抄袭搬运！盗版必究！微信DAJU_PPT-3"/>
          <p:cNvSpPr txBox="1"/>
          <p:nvPr/>
        </p:nvSpPr>
        <p:spPr>
          <a:xfrm>
            <a:off x="6923009" y="2586273"/>
            <a:ext cx="9550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5" name="请勿抄袭搬运！盗版必究！微信DAJU_PPT-1"/>
          <p:cNvSpPr/>
          <p:nvPr/>
        </p:nvSpPr>
        <p:spPr bwMode="auto">
          <a:xfrm>
            <a:off x="9076099" y="2420003"/>
            <a:ext cx="289880" cy="523127"/>
          </a:xfrm>
          <a:custGeom>
            <a:avLst/>
            <a:gdLst>
              <a:gd name="connsiteX0" fmla="*/ 236223 w 387393"/>
              <a:gd name="connsiteY0" fmla="*/ 646063 h 699103"/>
              <a:gd name="connsiteX1" fmla="*/ 302262 w 387393"/>
              <a:gd name="connsiteY1" fmla="*/ 668385 h 699103"/>
              <a:gd name="connsiteX2" fmla="*/ 174066 w 387393"/>
              <a:gd name="connsiteY2" fmla="*/ 679180 h 699103"/>
              <a:gd name="connsiteX3" fmla="*/ 236223 w 387393"/>
              <a:gd name="connsiteY3" fmla="*/ 646063 h 699103"/>
              <a:gd name="connsiteX4" fmla="*/ 143334 w 387393"/>
              <a:gd name="connsiteY4" fmla="*/ 601572 h 699103"/>
              <a:gd name="connsiteX5" fmla="*/ 209119 w 387393"/>
              <a:gd name="connsiteY5" fmla="*/ 623637 h 699103"/>
              <a:gd name="connsiteX6" fmla="*/ 80723 w 387393"/>
              <a:gd name="connsiteY6" fmla="*/ 634684 h 699103"/>
              <a:gd name="connsiteX7" fmla="*/ 143334 w 387393"/>
              <a:gd name="connsiteY7" fmla="*/ 601572 h 699103"/>
              <a:gd name="connsiteX8" fmla="*/ 310933 w 387393"/>
              <a:gd name="connsiteY8" fmla="*/ 475905 h 699103"/>
              <a:gd name="connsiteX9" fmla="*/ 305286 w 387393"/>
              <a:gd name="connsiteY9" fmla="*/ 622530 h 699103"/>
              <a:gd name="connsiteX10" fmla="*/ 310933 w 387393"/>
              <a:gd name="connsiteY10" fmla="*/ 475905 h 699103"/>
              <a:gd name="connsiteX11" fmla="*/ 242733 w 387393"/>
              <a:gd name="connsiteY11" fmla="*/ 451867 h 699103"/>
              <a:gd name="connsiteX12" fmla="*/ 237086 w 387393"/>
              <a:gd name="connsiteY12" fmla="*/ 598292 h 699103"/>
              <a:gd name="connsiteX13" fmla="*/ 242733 w 387393"/>
              <a:gd name="connsiteY13" fmla="*/ 451867 h 699103"/>
              <a:gd name="connsiteX14" fmla="*/ 28123 w 387393"/>
              <a:gd name="connsiteY14" fmla="*/ 424488 h 699103"/>
              <a:gd name="connsiteX15" fmla="*/ 103759 w 387393"/>
              <a:gd name="connsiteY15" fmla="*/ 480935 h 699103"/>
              <a:gd name="connsiteX16" fmla="*/ 0 w 387393"/>
              <a:gd name="connsiteY16" fmla="*/ 429937 h 699103"/>
              <a:gd name="connsiteX17" fmla="*/ 28123 w 387393"/>
              <a:gd name="connsiteY17" fmla="*/ 424488 h 699103"/>
              <a:gd name="connsiteX18" fmla="*/ 7315 w 387393"/>
              <a:gd name="connsiteY18" fmla="*/ 311052 h 699103"/>
              <a:gd name="connsiteX19" fmla="*/ 80984 w 387393"/>
              <a:gd name="connsiteY19" fmla="*/ 407800 h 699103"/>
              <a:gd name="connsiteX20" fmla="*/ 7315 w 387393"/>
              <a:gd name="connsiteY20" fmla="*/ 311052 h 699103"/>
              <a:gd name="connsiteX21" fmla="*/ 188288 w 387393"/>
              <a:gd name="connsiteY21" fmla="*/ 127914 h 699103"/>
              <a:gd name="connsiteX22" fmla="*/ 108566 w 387393"/>
              <a:gd name="connsiteY22" fmla="*/ 182031 h 699103"/>
              <a:gd name="connsiteX23" fmla="*/ 188288 w 387393"/>
              <a:gd name="connsiteY23" fmla="*/ 127914 h 699103"/>
              <a:gd name="connsiteX24" fmla="*/ 117958 w 387393"/>
              <a:gd name="connsiteY24" fmla="*/ 51053 h 699103"/>
              <a:gd name="connsiteX25" fmla="*/ 137001 w 387393"/>
              <a:gd name="connsiteY25" fmla="*/ 113576 h 699103"/>
              <a:gd name="connsiteX26" fmla="*/ 149227 w 387393"/>
              <a:gd name="connsiteY26" fmla="*/ 96888 h 699103"/>
              <a:gd name="connsiteX27" fmla="*/ 175795 w 387393"/>
              <a:gd name="connsiteY27" fmla="*/ 67272 h 699103"/>
              <a:gd name="connsiteX28" fmla="*/ 226343 w 387393"/>
              <a:gd name="connsiteY28" fmla="*/ 62806 h 699103"/>
              <a:gd name="connsiteX29" fmla="*/ 174149 w 387393"/>
              <a:gd name="connsiteY29" fmla="*/ 99003 h 699103"/>
              <a:gd name="connsiteX30" fmla="*/ 155810 w 387393"/>
              <a:gd name="connsiteY30" fmla="*/ 96888 h 699103"/>
              <a:gd name="connsiteX31" fmla="*/ 150403 w 387393"/>
              <a:gd name="connsiteY31" fmla="*/ 99003 h 699103"/>
              <a:gd name="connsiteX32" fmla="*/ 131829 w 387393"/>
              <a:gd name="connsiteY32" fmla="*/ 131910 h 699103"/>
              <a:gd name="connsiteX33" fmla="*/ 126422 w 387393"/>
              <a:gd name="connsiteY33" fmla="*/ 142722 h 699103"/>
              <a:gd name="connsiteX34" fmla="*/ 113961 w 387393"/>
              <a:gd name="connsiteY34" fmla="*/ 162937 h 699103"/>
              <a:gd name="connsiteX35" fmla="*/ 104086 w 387393"/>
              <a:gd name="connsiteY35" fmla="*/ 187147 h 699103"/>
              <a:gd name="connsiteX36" fmla="*/ 96798 w 387393"/>
              <a:gd name="connsiteY36" fmla="*/ 211592 h 699103"/>
              <a:gd name="connsiteX37" fmla="*/ 90685 w 387393"/>
              <a:gd name="connsiteY37" fmla="*/ 236507 h 699103"/>
              <a:gd name="connsiteX38" fmla="*/ 91155 w 387393"/>
              <a:gd name="connsiteY38" fmla="*/ 237917 h 699103"/>
              <a:gd name="connsiteX39" fmla="*/ 131359 w 387393"/>
              <a:gd name="connsiteY39" fmla="*/ 201485 h 699103"/>
              <a:gd name="connsiteX40" fmla="*/ 154165 w 387393"/>
              <a:gd name="connsiteY40" fmla="*/ 195608 h 699103"/>
              <a:gd name="connsiteX41" fmla="*/ 85983 w 387393"/>
              <a:gd name="connsiteY41" fmla="*/ 266358 h 699103"/>
              <a:gd name="connsiteX42" fmla="*/ 86453 w 387393"/>
              <a:gd name="connsiteY42" fmla="*/ 354972 h 699103"/>
              <a:gd name="connsiteX43" fmla="*/ 144760 w 387393"/>
              <a:gd name="connsiteY43" fmla="*/ 262832 h 699103"/>
              <a:gd name="connsiteX44" fmla="*/ 86923 w 387393"/>
              <a:gd name="connsiteY44" fmla="*/ 362258 h 699103"/>
              <a:gd name="connsiteX45" fmla="*/ 104086 w 387393"/>
              <a:gd name="connsiteY45" fmla="*/ 431598 h 699103"/>
              <a:gd name="connsiteX46" fmla="*/ 146641 w 387393"/>
              <a:gd name="connsiteY46" fmla="*/ 339223 h 699103"/>
              <a:gd name="connsiteX47" fmla="*/ 151108 w 387393"/>
              <a:gd name="connsiteY47" fmla="*/ 359203 h 699103"/>
              <a:gd name="connsiteX48" fmla="*/ 140528 w 387393"/>
              <a:gd name="connsiteY48" fmla="*/ 430187 h 699103"/>
              <a:gd name="connsiteX49" fmla="*/ 117958 w 387393"/>
              <a:gd name="connsiteY49" fmla="*/ 458628 h 699103"/>
              <a:gd name="connsiteX50" fmla="*/ 116312 w 387393"/>
              <a:gd name="connsiteY50" fmla="*/ 464270 h 699103"/>
              <a:gd name="connsiteX51" fmla="*/ 155105 w 387393"/>
              <a:gd name="connsiteY51" fmla="*/ 528438 h 699103"/>
              <a:gd name="connsiteX52" fmla="*/ 157456 w 387393"/>
              <a:gd name="connsiteY52" fmla="*/ 530553 h 699103"/>
              <a:gd name="connsiteX53" fmla="*/ 148522 w 387393"/>
              <a:gd name="connsiteY53" fmla="*/ 464740 h 699103"/>
              <a:gd name="connsiteX54" fmla="*/ 172503 w 387393"/>
              <a:gd name="connsiteY54" fmla="*/ 403862 h 699103"/>
              <a:gd name="connsiteX55" fmla="*/ 190606 w 387393"/>
              <a:gd name="connsiteY55" fmla="*/ 446406 h 699103"/>
              <a:gd name="connsiteX56" fmla="*/ 173443 w 387393"/>
              <a:gd name="connsiteY56" fmla="*/ 542776 h 699103"/>
              <a:gd name="connsiteX57" fmla="*/ 174149 w 387393"/>
              <a:gd name="connsiteY57" fmla="*/ 551238 h 699103"/>
              <a:gd name="connsiteX58" fmla="*/ 311688 w 387393"/>
              <a:gd name="connsiteY58" fmla="*/ 635620 h 699103"/>
              <a:gd name="connsiteX59" fmla="*/ 379399 w 387393"/>
              <a:gd name="connsiteY59" fmla="*/ 644552 h 699103"/>
              <a:gd name="connsiteX60" fmla="*/ 387393 w 387393"/>
              <a:gd name="connsiteY60" fmla="*/ 644552 h 699103"/>
              <a:gd name="connsiteX61" fmla="*/ 386453 w 387393"/>
              <a:gd name="connsiteY61" fmla="*/ 663356 h 699103"/>
              <a:gd name="connsiteX62" fmla="*/ 150638 w 387393"/>
              <a:gd name="connsiteY62" fmla="*/ 548182 h 699103"/>
              <a:gd name="connsiteX63" fmla="*/ 153694 w 387393"/>
              <a:gd name="connsiteY63" fmla="*/ 554293 h 699103"/>
              <a:gd name="connsiteX64" fmla="*/ 157456 w 387393"/>
              <a:gd name="connsiteY64" fmla="*/ 562050 h 699103"/>
              <a:gd name="connsiteX65" fmla="*/ 96092 w 387393"/>
              <a:gd name="connsiteY65" fmla="*/ 557349 h 699103"/>
              <a:gd name="connsiteX66" fmla="*/ 37550 w 387393"/>
              <a:gd name="connsiteY66" fmla="*/ 502818 h 699103"/>
              <a:gd name="connsiteX67" fmla="*/ 137001 w 387393"/>
              <a:gd name="connsiteY67" fmla="*/ 528438 h 699103"/>
              <a:gd name="connsiteX68" fmla="*/ 134180 w 387393"/>
              <a:gd name="connsiteY68" fmla="*/ 523972 h 699103"/>
              <a:gd name="connsiteX69" fmla="*/ 85983 w 387393"/>
              <a:gd name="connsiteY69" fmla="*/ 412324 h 699103"/>
              <a:gd name="connsiteX70" fmla="*/ 75403 w 387393"/>
              <a:gd name="connsiteY70" fmla="*/ 312898 h 699103"/>
              <a:gd name="connsiteX71" fmla="*/ 71171 w 387393"/>
              <a:gd name="connsiteY71" fmla="*/ 305376 h 699103"/>
              <a:gd name="connsiteX72" fmla="*/ 22268 w 387393"/>
              <a:gd name="connsiteY72" fmla="*/ 222874 h 699103"/>
              <a:gd name="connsiteX73" fmla="*/ 22268 w 387393"/>
              <a:gd name="connsiteY73" fmla="*/ 214647 h 699103"/>
              <a:gd name="connsiteX74" fmla="*/ 77284 w 387393"/>
              <a:gd name="connsiteY74" fmla="*/ 273645 h 699103"/>
              <a:gd name="connsiteX75" fmla="*/ 87864 w 387393"/>
              <a:gd name="connsiteY75" fmla="*/ 219819 h 699103"/>
              <a:gd name="connsiteX76" fmla="*/ 82691 w 387393"/>
              <a:gd name="connsiteY76" fmla="*/ 228750 h 699103"/>
              <a:gd name="connsiteX77" fmla="*/ 73992 w 387393"/>
              <a:gd name="connsiteY77" fmla="*/ 114752 h 699103"/>
              <a:gd name="connsiteX78" fmla="*/ 97503 w 387393"/>
              <a:gd name="connsiteY78" fmla="*/ 190907 h 699103"/>
              <a:gd name="connsiteX79" fmla="*/ 109729 w 387393"/>
              <a:gd name="connsiteY79" fmla="*/ 162467 h 699103"/>
              <a:gd name="connsiteX80" fmla="*/ 119603 w 387393"/>
              <a:gd name="connsiteY80" fmla="*/ 142722 h 699103"/>
              <a:gd name="connsiteX81" fmla="*/ 119603 w 387393"/>
              <a:gd name="connsiteY81" fmla="*/ 136376 h 699103"/>
              <a:gd name="connsiteX82" fmla="*/ 107378 w 387393"/>
              <a:gd name="connsiteY82" fmla="*/ 87251 h 699103"/>
              <a:gd name="connsiteX83" fmla="*/ 117958 w 387393"/>
              <a:gd name="connsiteY83" fmla="*/ 51053 h 699103"/>
              <a:gd name="connsiteX84" fmla="*/ 190601 w 387393"/>
              <a:gd name="connsiteY84" fmla="*/ 4182 h 699103"/>
              <a:gd name="connsiteX85" fmla="*/ 152007 w 387393"/>
              <a:gd name="connsiteY85" fmla="*/ 65676 h 699103"/>
              <a:gd name="connsiteX86" fmla="*/ 190601 w 387393"/>
              <a:gd name="connsiteY86" fmla="*/ 4182 h 699103"/>
              <a:gd name="connsiteX87" fmla="*/ 276223 w 387393"/>
              <a:gd name="connsiteY87" fmla="*/ 4081 h 699103"/>
              <a:gd name="connsiteX88" fmla="*/ 199105 w 387393"/>
              <a:gd name="connsiteY88" fmla="*/ 35558 h 699103"/>
              <a:gd name="connsiteX89" fmla="*/ 276223 w 387393"/>
              <a:gd name="connsiteY89" fmla="*/ 4081 h 69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7393" h="699103">
                <a:moveTo>
                  <a:pt x="236223" y="646063"/>
                </a:moveTo>
                <a:cubicBezTo>
                  <a:pt x="259099" y="643394"/>
                  <a:pt x="282621" y="649964"/>
                  <a:pt x="302262" y="668385"/>
                </a:cubicBezTo>
                <a:cubicBezTo>
                  <a:pt x="265803" y="701003"/>
                  <a:pt x="211466" y="712267"/>
                  <a:pt x="174066" y="679180"/>
                </a:cubicBezTo>
                <a:cubicBezTo>
                  <a:pt x="191120" y="660642"/>
                  <a:pt x="213348" y="648732"/>
                  <a:pt x="236223" y="646063"/>
                </a:cubicBezTo>
                <a:close/>
                <a:moveTo>
                  <a:pt x="143334" y="601572"/>
                </a:moveTo>
                <a:cubicBezTo>
                  <a:pt x="165850" y="599016"/>
                  <a:pt x="188895" y="605656"/>
                  <a:pt x="209119" y="623637"/>
                </a:cubicBezTo>
                <a:cubicBezTo>
                  <a:pt x="175256" y="655133"/>
                  <a:pt x="119054" y="669000"/>
                  <a:pt x="80723" y="634684"/>
                </a:cubicBezTo>
                <a:cubicBezTo>
                  <a:pt x="98830" y="615880"/>
                  <a:pt x="120817" y="604128"/>
                  <a:pt x="143334" y="601572"/>
                </a:cubicBezTo>
                <a:close/>
                <a:moveTo>
                  <a:pt x="310933" y="475905"/>
                </a:moveTo>
                <a:cubicBezTo>
                  <a:pt x="339641" y="518906"/>
                  <a:pt x="341523" y="579765"/>
                  <a:pt x="305286" y="622530"/>
                </a:cubicBezTo>
                <a:cubicBezTo>
                  <a:pt x="280344" y="578590"/>
                  <a:pt x="278226" y="514911"/>
                  <a:pt x="310933" y="475905"/>
                </a:cubicBezTo>
                <a:close/>
                <a:moveTo>
                  <a:pt x="242733" y="451867"/>
                </a:moveTo>
                <a:cubicBezTo>
                  <a:pt x="272382" y="496053"/>
                  <a:pt x="272617" y="557397"/>
                  <a:pt x="237086" y="598292"/>
                </a:cubicBezTo>
                <a:cubicBezTo>
                  <a:pt x="212850" y="555751"/>
                  <a:pt x="209320" y="491353"/>
                  <a:pt x="242733" y="451867"/>
                </a:cubicBezTo>
                <a:close/>
                <a:moveTo>
                  <a:pt x="28123" y="424488"/>
                </a:moveTo>
                <a:cubicBezTo>
                  <a:pt x="58894" y="426779"/>
                  <a:pt x="94230" y="450618"/>
                  <a:pt x="103759" y="480935"/>
                </a:cubicBezTo>
                <a:cubicBezTo>
                  <a:pt x="68232" y="488925"/>
                  <a:pt x="20469" y="475530"/>
                  <a:pt x="0" y="429937"/>
                </a:cubicBezTo>
                <a:cubicBezTo>
                  <a:pt x="8117" y="425355"/>
                  <a:pt x="17867" y="423724"/>
                  <a:pt x="28123" y="424488"/>
                </a:cubicBezTo>
                <a:close/>
                <a:moveTo>
                  <a:pt x="7315" y="311052"/>
                </a:moveTo>
                <a:cubicBezTo>
                  <a:pt x="51799" y="320210"/>
                  <a:pt x="81925" y="360366"/>
                  <a:pt x="80984" y="407800"/>
                </a:cubicBezTo>
                <a:cubicBezTo>
                  <a:pt x="35559" y="393241"/>
                  <a:pt x="6609" y="351912"/>
                  <a:pt x="7315" y="311052"/>
                </a:cubicBezTo>
                <a:close/>
                <a:moveTo>
                  <a:pt x="188288" y="127914"/>
                </a:moveTo>
                <a:cubicBezTo>
                  <a:pt x="178881" y="164384"/>
                  <a:pt x="143371" y="190266"/>
                  <a:pt x="108566" y="182031"/>
                </a:cubicBezTo>
                <a:cubicBezTo>
                  <a:pt x="123146" y="146267"/>
                  <a:pt x="156070" y="121561"/>
                  <a:pt x="188288" y="127914"/>
                </a:cubicBezTo>
                <a:close/>
                <a:moveTo>
                  <a:pt x="117958" y="51053"/>
                </a:moveTo>
                <a:cubicBezTo>
                  <a:pt x="132769" y="69152"/>
                  <a:pt x="139117" y="89366"/>
                  <a:pt x="137001" y="113576"/>
                </a:cubicBezTo>
                <a:cubicBezTo>
                  <a:pt x="141704" y="107230"/>
                  <a:pt x="146171" y="102529"/>
                  <a:pt x="149227" y="96888"/>
                </a:cubicBezTo>
                <a:cubicBezTo>
                  <a:pt x="156751" y="82550"/>
                  <a:pt x="160042" y="76439"/>
                  <a:pt x="175795" y="67272"/>
                </a:cubicBezTo>
                <a:cubicBezTo>
                  <a:pt x="191312" y="58105"/>
                  <a:pt x="208710" y="55284"/>
                  <a:pt x="226343" y="62806"/>
                </a:cubicBezTo>
                <a:cubicBezTo>
                  <a:pt x="217644" y="81845"/>
                  <a:pt x="195074" y="99473"/>
                  <a:pt x="174149" y="99003"/>
                </a:cubicBezTo>
                <a:cubicBezTo>
                  <a:pt x="168036" y="98768"/>
                  <a:pt x="161923" y="97358"/>
                  <a:pt x="155810" y="96888"/>
                </a:cubicBezTo>
                <a:cubicBezTo>
                  <a:pt x="153929" y="96888"/>
                  <a:pt x="151343" y="97593"/>
                  <a:pt x="150403" y="99003"/>
                </a:cubicBezTo>
                <a:cubicBezTo>
                  <a:pt x="142879" y="109110"/>
                  <a:pt x="135121" y="119453"/>
                  <a:pt x="131829" y="131910"/>
                </a:cubicBezTo>
                <a:cubicBezTo>
                  <a:pt x="130654" y="135906"/>
                  <a:pt x="129243" y="141312"/>
                  <a:pt x="126422" y="142722"/>
                </a:cubicBezTo>
                <a:cubicBezTo>
                  <a:pt x="117958" y="147188"/>
                  <a:pt x="117487" y="155885"/>
                  <a:pt x="113961" y="162937"/>
                </a:cubicBezTo>
                <a:cubicBezTo>
                  <a:pt x="109964" y="170458"/>
                  <a:pt x="107143" y="178920"/>
                  <a:pt x="104086" y="187147"/>
                </a:cubicBezTo>
                <a:cubicBezTo>
                  <a:pt x="101265" y="195138"/>
                  <a:pt x="98914" y="203365"/>
                  <a:pt x="96798" y="211592"/>
                </a:cubicBezTo>
                <a:cubicBezTo>
                  <a:pt x="94447" y="219819"/>
                  <a:pt x="92566" y="228280"/>
                  <a:pt x="90685" y="236507"/>
                </a:cubicBezTo>
                <a:cubicBezTo>
                  <a:pt x="90685" y="236742"/>
                  <a:pt x="90920" y="237212"/>
                  <a:pt x="91155" y="237917"/>
                </a:cubicBezTo>
                <a:cubicBezTo>
                  <a:pt x="101030" y="221699"/>
                  <a:pt x="113491" y="208301"/>
                  <a:pt x="131359" y="201485"/>
                </a:cubicBezTo>
                <a:cubicBezTo>
                  <a:pt x="138647" y="198664"/>
                  <a:pt x="146406" y="197489"/>
                  <a:pt x="154165" y="195608"/>
                </a:cubicBezTo>
                <a:cubicBezTo>
                  <a:pt x="155575" y="227340"/>
                  <a:pt x="122660" y="260717"/>
                  <a:pt x="85983" y="266358"/>
                </a:cubicBezTo>
                <a:cubicBezTo>
                  <a:pt x="82456" y="295739"/>
                  <a:pt x="82456" y="325356"/>
                  <a:pt x="86453" y="354972"/>
                </a:cubicBezTo>
                <a:cubicBezTo>
                  <a:pt x="91155" y="314778"/>
                  <a:pt x="104321" y="280461"/>
                  <a:pt x="144760" y="262832"/>
                </a:cubicBezTo>
                <a:cubicBezTo>
                  <a:pt x="148522" y="301851"/>
                  <a:pt x="132299" y="346040"/>
                  <a:pt x="86923" y="362258"/>
                </a:cubicBezTo>
                <a:cubicBezTo>
                  <a:pt x="89980" y="385998"/>
                  <a:pt x="95622" y="409033"/>
                  <a:pt x="104086" y="431598"/>
                </a:cubicBezTo>
                <a:cubicBezTo>
                  <a:pt x="105262" y="395165"/>
                  <a:pt x="115607" y="363198"/>
                  <a:pt x="146641" y="339223"/>
                </a:cubicBezTo>
                <a:cubicBezTo>
                  <a:pt x="148287" y="346510"/>
                  <a:pt x="149932" y="352856"/>
                  <a:pt x="151108" y="359203"/>
                </a:cubicBezTo>
                <a:cubicBezTo>
                  <a:pt x="154870" y="383883"/>
                  <a:pt x="152284" y="407858"/>
                  <a:pt x="140528" y="430187"/>
                </a:cubicBezTo>
                <a:cubicBezTo>
                  <a:pt x="134885" y="441235"/>
                  <a:pt x="127127" y="450637"/>
                  <a:pt x="117958" y="458628"/>
                </a:cubicBezTo>
                <a:cubicBezTo>
                  <a:pt x="116077" y="460274"/>
                  <a:pt x="115136" y="461449"/>
                  <a:pt x="116312" y="464270"/>
                </a:cubicBezTo>
                <a:cubicBezTo>
                  <a:pt x="127127" y="487069"/>
                  <a:pt x="139823" y="508459"/>
                  <a:pt x="155105" y="528438"/>
                </a:cubicBezTo>
                <a:cubicBezTo>
                  <a:pt x="155340" y="528908"/>
                  <a:pt x="155810" y="529143"/>
                  <a:pt x="157456" y="530553"/>
                </a:cubicBezTo>
                <a:cubicBezTo>
                  <a:pt x="149697" y="508224"/>
                  <a:pt x="146641" y="486834"/>
                  <a:pt x="148522" y="464740"/>
                </a:cubicBezTo>
                <a:cubicBezTo>
                  <a:pt x="150638" y="442410"/>
                  <a:pt x="158396" y="422196"/>
                  <a:pt x="172503" y="403862"/>
                </a:cubicBezTo>
                <a:cubicBezTo>
                  <a:pt x="181202" y="417495"/>
                  <a:pt x="187080" y="431363"/>
                  <a:pt x="190606" y="446406"/>
                </a:cubicBezTo>
                <a:cubicBezTo>
                  <a:pt x="198600" y="480958"/>
                  <a:pt x="193428" y="513160"/>
                  <a:pt x="173443" y="542776"/>
                </a:cubicBezTo>
                <a:cubicBezTo>
                  <a:pt x="171092" y="546302"/>
                  <a:pt x="171328" y="548182"/>
                  <a:pt x="174149" y="551238"/>
                </a:cubicBezTo>
                <a:cubicBezTo>
                  <a:pt x="212237" y="591901"/>
                  <a:pt x="257613" y="621047"/>
                  <a:pt x="311688" y="635620"/>
                </a:cubicBezTo>
                <a:cubicBezTo>
                  <a:pt x="333788" y="641732"/>
                  <a:pt x="356359" y="644787"/>
                  <a:pt x="379399" y="644552"/>
                </a:cubicBezTo>
                <a:cubicBezTo>
                  <a:pt x="381986" y="644552"/>
                  <a:pt x="384337" y="644552"/>
                  <a:pt x="387393" y="644552"/>
                </a:cubicBezTo>
                <a:cubicBezTo>
                  <a:pt x="386923" y="650899"/>
                  <a:pt x="386688" y="656540"/>
                  <a:pt x="386453" y="663356"/>
                </a:cubicBezTo>
                <a:cubicBezTo>
                  <a:pt x="288647" y="663591"/>
                  <a:pt x="212001" y="621988"/>
                  <a:pt x="150638" y="548182"/>
                </a:cubicBezTo>
                <a:cubicBezTo>
                  <a:pt x="151578" y="550298"/>
                  <a:pt x="152754" y="552413"/>
                  <a:pt x="153694" y="554293"/>
                </a:cubicBezTo>
                <a:cubicBezTo>
                  <a:pt x="154870" y="556644"/>
                  <a:pt x="156045" y="558994"/>
                  <a:pt x="157456" y="562050"/>
                </a:cubicBezTo>
                <a:cubicBezTo>
                  <a:pt x="136296" y="565811"/>
                  <a:pt x="116077" y="564401"/>
                  <a:pt x="96092" y="557349"/>
                </a:cubicBezTo>
                <a:cubicBezTo>
                  <a:pt x="69995" y="548182"/>
                  <a:pt x="47190" y="526793"/>
                  <a:pt x="37550" y="502818"/>
                </a:cubicBezTo>
                <a:cubicBezTo>
                  <a:pt x="58945" y="494121"/>
                  <a:pt x="105497" y="494121"/>
                  <a:pt x="137001" y="528438"/>
                </a:cubicBezTo>
                <a:cubicBezTo>
                  <a:pt x="136061" y="526793"/>
                  <a:pt x="135121" y="525382"/>
                  <a:pt x="134180" y="523972"/>
                </a:cubicBezTo>
                <a:cubicBezTo>
                  <a:pt x="111610" y="489655"/>
                  <a:pt x="95857" y="452282"/>
                  <a:pt x="85983" y="412324"/>
                </a:cubicBezTo>
                <a:cubicBezTo>
                  <a:pt x="77989" y="379652"/>
                  <a:pt x="74227" y="346510"/>
                  <a:pt x="75403" y="312898"/>
                </a:cubicBezTo>
                <a:cubicBezTo>
                  <a:pt x="75403" y="309372"/>
                  <a:pt x="74462" y="307257"/>
                  <a:pt x="71171" y="305376"/>
                </a:cubicBezTo>
                <a:cubicBezTo>
                  <a:pt x="40607" y="286337"/>
                  <a:pt x="22973" y="259542"/>
                  <a:pt x="22268" y="222874"/>
                </a:cubicBezTo>
                <a:cubicBezTo>
                  <a:pt x="22033" y="220524"/>
                  <a:pt x="22268" y="218173"/>
                  <a:pt x="22268" y="214647"/>
                </a:cubicBezTo>
                <a:cubicBezTo>
                  <a:pt x="50716" y="225930"/>
                  <a:pt x="68820" y="245204"/>
                  <a:pt x="77284" y="273645"/>
                </a:cubicBezTo>
                <a:cubicBezTo>
                  <a:pt x="80810" y="255311"/>
                  <a:pt x="84337" y="237682"/>
                  <a:pt x="87864" y="219819"/>
                </a:cubicBezTo>
                <a:cubicBezTo>
                  <a:pt x="86218" y="222639"/>
                  <a:pt x="84572" y="225695"/>
                  <a:pt x="82691" y="228750"/>
                </a:cubicBezTo>
                <a:cubicBezTo>
                  <a:pt x="58945" y="198899"/>
                  <a:pt x="52127" y="147658"/>
                  <a:pt x="73992" y="114752"/>
                </a:cubicBezTo>
                <a:cubicBezTo>
                  <a:pt x="91625" y="137081"/>
                  <a:pt x="99854" y="162231"/>
                  <a:pt x="97503" y="190907"/>
                </a:cubicBezTo>
                <a:cubicBezTo>
                  <a:pt x="101500" y="181506"/>
                  <a:pt x="105497" y="171868"/>
                  <a:pt x="109729" y="162467"/>
                </a:cubicBezTo>
                <a:cubicBezTo>
                  <a:pt x="112785" y="155885"/>
                  <a:pt x="116077" y="149304"/>
                  <a:pt x="119603" y="142722"/>
                </a:cubicBezTo>
                <a:cubicBezTo>
                  <a:pt x="121014" y="140372"/>
                  <a:pt x="120779" y="138727"/>
                  <a:pt x="119603" y="136376"/>
                </a:cubicBezTo>
                <a:cubicBezTo>
                  <a:pt x="111375" y="121098"/>
                  <a:pt x="106672" y="104644"/>
                  <a:pt x="107378" y="87251"/>
                </a:cubicBezTo>
                <a:cubicBezTo>
                  <a:pt x="107848" y="74323"/>
                  <a:pt x="111139" y="62571"/>
                  <a:pt x="117958" y="51053"/>
                </a:cubicBezTo>
                <a:close/>
                <a:moveTo>
                  <a:pt x="190601" y="4182"/>
                </a:moveTo>
                <a:cubicBezTo>
                  <a:pt x="193896" y="27036"/>
                  <a:pt x="179541" y="59550"/>
                  <a:pt x="152007" y="65676"/>
                </a:cubicBezTo>
                <a:cubicBezTo>
                  <a:pt x="150830" y="43529"/>
                  <a:pt x="165185" y="10308"/>
                  <a:pt x="190601" y="4182"/>
                </a:cubicBezTo>
                <a:close/>
                <a:moveTo>
                  <a:pt x="276223" y="4081"/>
                </a:moveTo>
                <a:cubicBezTo>
                  <a:pt x="263527" y="32270"/>
                  <a:pt x="229200" y="49652"/>
                  <a:pt x="199105" y="35558"/>
                </a:cubicBezTo>
                <a:cubicBezTo>
                  <a:pt x="213212" y="10894"/>
                  <a:pt x="247069" y="-8838"/>
                  <a:pt x="276223" y="40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16" name="请勿抄袭搬运！盗版必究！微信DAJU_PPT-2"/>
          <p:cNvSpPr/>
          <p:nvPr/>
        </p:nvSpPr>
        <p:spPr bwMode="auto">
          <a:xfrm>
            <a:off x="11101355" y="2412720"/>
            <a:ext cx="285233" cy="521840"/>
          </a:xfrm>
          <a:custGeom>
            <a:avLst/>
            <a:gdLst>
              <a:gd name="connsiteX0" fmla="*/ 152627 w 381184"/>
              <a:gd name="connsiteY0" fmla="*/ 645475 h 697382"/>
              <a:gd name="connsiteX1" fmla="*/ 213928 w 381184"/>
              <a:gd name="connsiteY1" fmla="*/ 676512 h 697382"/>
              <a:gd name="connsiteX2" fmla="*/ 85331 w 381184"/>
              <a:gd name="connsiteY2" fmla="*/ 669230 h 697382"/>
              <a:gd name="connsiteX3" fmla="*/ 152627 w 381184"/>
              <a:gd name="connsiteY3" fmla="*/ 645475 h 697382"/>
              <a:gd name="connsiteX4" fmla="*/ 241100 w 381184"/>
              <a:gd name="connsiteY4" fmla="*/ 598367 h 697382"/>
              <a:gd name="connsiteX5" fmla="*/ 306670 w 381184"/>
              <a:gd name="connsiteY5" fmla="*/ 630224 h 697382"/>
              <a:gd name="connsiteX6" fmla="*/ 250190 w 381184"/>
              <a:gd name="connsiteY6" fmla="*/ 651364 h 697382"/>
              <a:gd name="connsiteX7" fmla="*/ 178884 w 381184"/>
              <a:gd name="connsiteY7" fmla="*/ 624117 h 697382"/>
              <a:gd name="connsiteX8" fmla="*/ 177472 w 381184"/>
              <a:gd name="connsiteY8" fmla="*/ 622708 h 697382"/>
              <a:gd name="connsiteX9" fmla="*/ 241100 w 381184"/>
              <a:gd name="connsiteY9" fmla="*/ 598367 h 697382"/>
              <a:gd name="connsiteX10" fmla="*/ 71783 w 381184"/>
              <a:gd name="connsiteY10" fmla="*/ 477567 h 697382"/>
              <a:gd name="connsiteX11" fmla="*/ 81425 w 381184"/>
              <a:gd name="connsiteY11" fmla="*/ 623791 h 697382"/>
              <a:gd name="connsiteX12" fmla="*/ 71783 w 381184"/>
              <a:gd name="connsiteY12" fmla="*/ 477567 h 697382"/>
              <a:gd name="connsiteX13" fmla="*/ 139199 w 381184"/>
              <a:gd name="connsiteY13" fmla="*/ 451527 h 697382"/>
              <a:gd name="connsiteX14" fmla="*/ 148820 w 381184"/>
              <a:gd name="connsiteY14" fmla="*/ 597751 h 697382"/>
              <a:gd name="connsiteX15" fmla="*/ 139199 w 381184"/>
              <a:gd name="connsiteY15" fmla="*/ 451527 h 697382"/>
              <a:gd name="connsiteX16" fmla="*/ 351808 w 381184"/>
              <a:gd name="connsiteY16" fmla="*/ 418559 h 697382"/>
              <a:gd name="connsiteX17" fmla="*/ 381184 w 381184"/>
              <a:gd name="connsiteY17" fmla="*/ 422328 h 697382"/>
              <a:gd name="connsiteX18" fmla="*/ 279228 w 381184"/>
              <a:gd name="connsiteY18" fmla="*/ 477061 h 697382"/>
              <a:gd name="connsiteX19" fmla="*/ 351808 w 381184"/>
              <a:gd name="connsiteY19" fmla="*/ 418559 h 697382"/>
              <a:gd name="connsiteX20" fmla="*/ 371335 w 381184"/>
              <a:gd name="connsiteY20" fmla="*/ 304301 h 697382"/>
              <a:gd name="connsiteX21" fmla="*/ 299809 w 381184"/>
              <a:gd name="connsiteY21" fmla="*/ 402852 h 697382"/>
              <a:gd name="connsiteX22" fmla="*/ 371335 w 381184"/>
              <a:gd name="connsiteY22" fmla="*/ 304301 h 697382"/>
              <a:gd name="connsiteX23" fmla="*/ 184683 w 381184"/>
              <a:gd name="connsiteY23" fmla="*/ 125838 h 697382"/>
              <a:gd name="connsiteX24" fmla="*/ 266207 w 381184"/>
              <a:gd name="connsiteY24" fmla="*/ 178054 h 697382"/>
              <a:gd name="connsiteX25" fmla="*/ 184683 w 381184"/>
              <a:gd name="connsiteY25" fmla="*/ 125838 h 697382"/>
              <a:gd name="connsiteX26" fmla="*/ 253045 w 381184"/>
              <a:gd name="connsiteY26" fmla="*/ 47107 h 697382"/>
              <a:gd name="connsiteX27" fmla="*/ 263627 w 381184"/>
              <a:gd name="connsiteY27" fmla="*/ 72734 h 697382"/>
              <a:gd name="connsiteX28" fmla="*/ 254220 w 381184"/>
              <a:gd name="connsiteY28" fmla="*/ 131982 h 697382"/>
              <a:gd name="connsiteX29" fmla="*/ 254220 w 381184"/>
              <a:gd name="connsiteY29" fmla="*/ 139505 h 697382"/>
              <a:gd name="connsiteX30" fmla="*/ 275856 w 381184"/>
              <a:gd name="connsiteY30" fmla="*/ 183236 h 697382"/>
              <a:gd name="connsiteX31" fmla="*/ 277738 w 381184"/>
              <a:gd name="connsiteY31" fmla="*/ 186527 h 697382"/>
              <a:gd name="connsiteX32" fmla="*/ 298903 w 381184"/>
              <a:gd name="connsiteY32" fmla="*/ 109646 h 697382"/>
              <a:gd name="connsiteX33" fmla="*/ 293729 w 381184"/>
              <a:gd name="connsiteY33" fmla="*/ 224380 h 697382"/>
              <a:gd name="connsiteX34" fmla="*/ 288320 w 381184"/>
              <a:gd name="connsiteY34" fmla="*/ 215916 h 697382"/>
              <a:gd name="connsiteX35" fmla="*/ 300079 w 381184"/>
              <a:gd name="connsiteY35" fmla="*/ 268581 h 697382"/>
              <a:gd name="connsiteX36" fmla="*/ 319363 w 381184"/>
              <a:gd name="connsiteY36" fmla="*/ 231903 h 697382"/>
              <a:gd name="connsiteX37" fmla="*/ 353228 w 381184"/>
              <a:gd name="connsiteY37" fmla="*/ 208392 h 697382"/>
              <a:gd name="connsiteX38" fmla="*/ 335355 w 381184"/>
              <a:gd name="connsiteY38" fmla="*/ 274223 h 697382"/>
              <a:gd name="connsiteX39" fmla="*/ 305723 w 381184"/>
              <a:gd name="connsiteY39" fmla="*/ 301261 h 697382"/>
              <a:gd name="connsiteX40" fmla="*/ 303136 w 381184"/>
              <a:gd name="connsiteY40" fmla="*/ 305963 h 697382"/>
              <a:gd name="connsiteX41" fmla="*/ 249517 w 381184"/>
              <a:gd name="connsiteY41" fmla="*/ 521088 h 697382"/>
              <a:gd name="connsiteX42" fmla="*/ 249282 w 381184"/>
              <a:gd name="connsiteY42" fmla="*/ 522969 h 697382"/>
              <a:gd name="connsiteX43" fmla="*/ 346643 w 381184"/>
              <a:gd name="connsiteY43" fmla="*/ 495932 h 697382"/>
              <a:gd name="connsiteX44" fmla="*/ 293964 w 381184"/>
              <a:gd name="connsiteY44" fmla="*/ 550947 h 697382"/>
              <a:gd name="connsiteX45" fmla="*/ 227646 w 381184"/>
              <a:gd name="connsiteY45" fmla="*/ 559411 h 697382"/>
              <a:gd name="connsiteX46" fmla="*/ 235171 w 381184"/>
              <a:gd name="connsiteY46" fmla="*/ 543189 h 697382"/>
              <a:gd name="connsiteX47" fmla="*/ 1646 w 381184"/>
              <a:gd name="connsiteY47" fmla="*/ 666856 h 697382"/>
              <a:gd name="connsiteX48" fmla="*/ 0 w 381184"/>
              <a:gd name="connsiteY48" fmla="*/ 648283 h 697382"/>
              <a:gd name="connsiteX49" fmla="*/ 118526 w 381184"/>
              <a:gd name="connsiteY49" fmla="*/ 620305 h 697382"/>
              <a:gd name="connsiteX50" fmla="*/ 214006 w 381184"/>
              <a:gd name="connsiteY50" fmla="*/ 545069 h 697382"/>
              <a:gd name="connsiteX51" fmla="*/ 208597 w 381184"/>
              <a:gd name="connsiteY51" fmla="*/ 401888 h 697382"/>
              <a:gd name="connsiteX52" fmla="*/ 228352 w 381184"/>
              <a:gd name="connsiteY52" fmla="*/ 527201 h 697382"/>
              <a:gd name="connsiteX53" fmla="*/ 245519 w 381184"/>
              <a:gd name="connsiteY53" fmla="*/ 500399 h 697382"/>
              <a:gd name="connsiteX54" fmla="*/ 265509 w 381184"/>
              <a:gd name="connsiteY54" fmla="*/ 461606 h 697382"/>
              <a:gd name="connsiteX55" fmla="*/ 264098 w 381184"/>
              <a:gd name="connsiteY55" fmla="*/ 454317 h 697382"/>
              <a:gd name="connsiteX56" fmla="*/ 228352 w 381184"/>
              <a:gd name="connsiteY56" fmla="*/ 386606 h 697382"/>
              <a:gd name="connsiteX57" fmla="*/ 231644 w 381184"/>
              <a:gd name="connsiteY57" fmla="*/ 340524 h 697382"/>
              <a:gd name="connsiteX58" fmla="*/ 232820 w 381184"/>
              <a:gd name="connsiteY58" fmla="*/ 337233 h 697382"/>
              <a:gd name="connsiteX59" fmla="*/ 277502 w 381184"/>
              <a:gd name="connsiteY59" fmla="*/ 428220 h 697382"/>
              <a:gd name="connsiteX60" fmla="*/ 292788 w 381184"/>
              <a:gd name="connsiteY60" fmla="*/ 357922 h 697382"/>
              <a:gd name="connsiteX61" fmla="*/ 231409 w 381184"/>
              <a:gd name="connsiteY61" fmla="*/ 260352 h 697382"/>
              <a:gd name="connsiteX62" fmla="*/ 293729 w 381184"/>
              <a:gd name="connsiteY62" fmla="*/ 354396 h 697382"/>
              <a:gd name="connsiteX63" fmla="*/ 295140 w 381184"/>
              <a:gd name="connsiteY63" fmla="*/ 311370 h 697382"/>
              <a:gd name="connsiteX64" fmla="*/ 291377 w 381184"/>
              <a:gd name="connsiteY64" fmla="*/ 264819 h 697382"/>
              <a:gd name="connsiteX65" fmla="*/ 288320 w 381184"/>
              <a:gd name="connsiteY65" fmla="*/ 261292 h 697382"/>
              <a:gd name="connsiteX66" fmla="*/ 230468 w 381184"/>
              <a:gd name="connsiteY66" fmla="*/ 221323 h 697382"/>
              <a:gd name="connsiteX67" fmla="*/ 218945 w 381184"/>
              <a:gd name="connsiteY67" fmla="*/ 193816 h 697382"/>
              <a:gd name="connsiteX68" fmla="*/ 285969 w 381184"/>
              <a:gd name="connsiteY68" fmla="*/ 234019 h 697382"/>
              <a:gd name="connsiteX69" fmla="*/ 265273 w 381184"/>
              <a:gd name="connsiteY69" fmla="*/ 169129 h 697382"/>
              <a:gd name="connsiteX70" fmla="*/ 253280 w 381184"/>
              <a:gd name="connsiteY70" fmla="*/ 144678 h 697382"/>
              <a:gd name="connsiteX71" fmla="*/ 248341 w 381184"/>
              <a:gd name="connsiteY71" fmla="*/ 140916 h 697382"/>
              <a:gd name="connsiteX72" fmla="*/ 246695 w 381184"/>
              <a:gd name="connsiteY72" fmla="*/ 138565 h 697382"/>
              <a:gd name="connsiteX73" fmla="*/ 240110 w 381184"/>
              <a:gd name="connsiteY73" fmla="*/ 123988 h 697382"/>
              <a:gd name="connsiteX74" fmla="*/ 221767 w 381184"/>
              <a:gd name="connsiteY74" fmla="*/ 95070 h 697382"/>
              <a:gd name="connsiteX75" fmla="*/ 216828 w 381184"/>
              <a:gd name="connsiteY75" fmla="*/ 94129 h 697382"/>
              <a:gd name="connsiteX76" fmla="*/ 145336 w 381184"/>
              <a:gd name="connsiteY76" fmla="*/ 63095 h 697382"/>
              <a:gd name="connsiteX77" fmla="*/ 145101 w 381184"/>
              <a:gd name="connsiteY77" fmla="*/ 61919 h 697382"/>
              <a:gd name="connsiteX78" fmla="*/ 184139 w 381184"/>
              <a:gd name="connsiteY78" fmla="*/ 60273 h 697382"/>
              <a:gd name="connsiteX79" fmla="*/ 222237 w 381184"/>
              <a:gd name="connsiteY79" fmla="*/ 88487 h 697382"/>
              <a:gd name="connsiteX80" fmla="*/ 233055 w 381184"/>
              <a:gd name="connsiteY80" fmla="*/ 106825 h 697382"/>
              <a:gd name="connsiteX81" fmla="*/ 235877 w 381184"/>
              <a:gd name="connsiteY81" fmla="*/ 110352 h 697382"/>
              <a:gd name="connsiteX82" fmla="*/ 253045 w 381184"/>
              <a:gd name="connsiteY82" fmla="*/ 47107 h 697382"/>
              <a:gd name="connsiteX83" fmla="*/ 135536 w 381184"/>
              <a:gd name="connsiteY83" fmla="*/ 4054 h 697382"/>
              <a:gd name="connsiteX84" fmla="*/ 172063 w 381184"/>
              <a:gd name="connsiteY84" fmla="*/ 33806 h 697382"/>
              <a:gd name="connsiteX85" fmla="*/ 93543 w 381184"/>
              <a:gd name="connsiteY85" fmla="*/ 5056 h 697382"/>
              <a:gd name="connsiteX86" fmla="*/ 135536 w 381184"/>
              <a:gd name="connsiteY86" fmla="*/ 4054 h 697382"/>
              <a:gd name="connsiteX87" fmla="*/ 179158 w 381184"/>
              <a:gd name="connsiteY87" fmla="*/ 2439 h 697382"/>
              <a:gd name="connsiteX88" fmla="*/ 219937 w 381184"/>
              <a:gd name="connsiteY88" fmla="*/ 62932 h 697382"/>
              <a:gd name="connsiteX89" fmla="*/ 179158 w 381184"/>
              <a:gd name="connsiteY89" fmla="*/ 2439 h 69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81184" h="697382">
                <a:moveTo>
                  <a:pt x="152627" y="645475"/>
                </a:moveTo>
                <a:cubicBezTo>
                  <a:pt x="175255" y="647971"/>
                  <a:pt x="196884" y="659598"/>
                  <a:pt x="213928" y="676512"/>
                </a:cubicBezTo>
                <a:cubicBezTo>
                  <a:pt x="190183" y="707519"/>
                  <a:pt x="115423" y="703056"/>
                  <a:pt x="85331" y="669230"/>
                </a:cubicBezTo>
                <a:cubicBezTo>
                  <a:pt x="106372" y="649615"/>
                  <a:pt x="129999" y="642979"/>
                  <a:pt x="152627" y="645475"/>
                </a:cubicBezTo>
                <a:close/>
                <a:moveTo>
                  <a:pt x="241100" y="598367"/>
                </a:moveTo>
                <a:cubicBezTo>
                  <a:pt x="263957" y="599923"/>
                  <a:pt x="287137" y="610846"/>
                  <a:pt x="306670" y="630224"/>
                </a:cubicBezTo>
                <a:cubicBezTo>
                  <a:pt x="290432" y="644083"/>
                  <a:pt x="271841" y="651834"/>
                  <a:pt x="250190" y="651364"/>
                </a:cubicBezTo>
                <a:cubicBezTo>
                  <a:pt x="223127" y="650660"/>
                  <a:pt x="200064" y="640090"/>
                  <a:pt x="178884" y="624117"/>
                </a:cubicBezTo>
                <a:cubicBezTo>
                  <a:pt x="178413" y="623647"/>
                  <a:pt x="177943" y="623177"/>
                  <a:pt x="177472" y="622708"/>
                </a:cubicBezTo>
                <a:cubicBezTo>
                  <a:pt x="195710" y="604621"/>
                  <a:pt x="218244" y="596811"/>
                  <a:pt x="241100" y="598367"/>
                </a:cubicBezTo>
                <a:close/>
                <a:moveTo>
                  <a:pt x="71783" y="477567"/>
                </a:moveTo>
                <a:cubicBezTo>
                  <a:pt x="101886" y="501311"/>
                  <a:pt x="107765" y="589233"/>
                  <a:pt x="81425" y="623791"/>
                </a:cubicBezTo>
                <a:cubicBezTo>
                  <a:pt x="44503" y="581005"/>
                  <a:pt x="44268" y="522704"/>
                  <a:pt x="71783" y="477567"/>
                </a:cubicBezTo>
                <a:close/>
                <a:moveTo>
                  <a:pt x="139199" y="451527"/>
                </a:moveTo>
                <a:cubicBezTo>
                  <a:pt x="169236" y="475976"/>
                  <a:pt x="174868" y="562253"/>
                  <a:pt x="148820" y="597751"/>
                </a:cubicBezTo>
                <a:cubicBezTo>
                  <a:pt x="113386" y="558257"/>
                  <a:pt x="110570" y="498074"/>
                  <a:pt x="139199" y="451527"/>
                </a:cubicBezTo>
                <a:close/>
                <a:moveTo>
                  <a:pt x="351808" y="418559"/>
                </a:moveTo>
                <a:cubicBezTo>
                  <a:pt x="362053" y="417410"/>
                  <a:pt x="372140" y="418511"/>
                  <a:pt x="381184" y="422328"/>
                </a:cubicBezTo>
                <a:cubicBezTo>
                  <a:pt x="368028" y="460383"/>
                  <a:pt x="324568" y="484578"/>
                  <a:pt x="279228" y="477061"/>
                </a:cubicBezTo>
                <a:cubicBezTo>
                  <a:pt x="288919" y="445701"/>
                  <a:pt x="321073" y="422005"/>
                  <a:pt x="351808" y="418559"/>
                </a:cubicBezTo>
                <a:close/>
                <a:moveTo>
                  <a:pt x="371335" y="304301"/>
                </a:moveTo>
                <a:cubicBezTo>
                  <a:pt x="371570" y="355341"/>
                  <a:pt x="334866" y="392033"/>
                  <a:pt x="299809" y="402852"/>
                </a:cubicBezTo>
                <a:cubicBezTo>
                  <a:pt x="297456" y="351813"/>
                  <a:pt x="331101" y="312063"/>
                  <a:pt x="371335" y="304301"/>
                </a:cubicBezTo>
                <a:close/>
                <a:moveTo>
                  <a:pt x="184683" y="125838"/>
                </a:moveTo>
                <a:cubicBezTo>
                  <a:pt x="218044" y="119017"/>
                  <a:pt x="250936" y="143008"/>
                  <a:pt x="266207" y="178054"/>
                </a:cubicBezTo>
                <a:cubicBezTo>
                  <a:pt x="230731" y="186521"/>
                  <a:pt x="197605" y="163236"/>
                  <a:pt x="184683" y="125838"/>
                </a:cubicBezTo>
                <a:close/>
                <a:moveTo>
                  <a:pt x="253045" y="47107"/>
                </a:moveTo>
                <a:cubicBezTo>
                  <a:pt x="258453" y="55336"/>
                  <a:pt x="261746" y="63800"/>
                  <a:pt x="263627" y="72734"/>
                </a:cubicBezTo>
                <a:cubicBezTo>
                  <a:pt x="267625" y="93659"/>
                  <a:pt x="263627" y="113408"/>
                  <a:pt x="254220" y="131982"/>
                </a:cubicBezTo>
                <a:cubicBezTo>
                  <a:pt x="252809" y="134803"/>
                  <a:pt x="252809" y="136684"/>
                  <a:pt x="254220" y="139505"/>
                </a:cubicBezTo>
                <a:cubicBezTo>
                  <a:pt x="261746" y="154082"/>
                  <a:pt x="268801" y="168659"/>
                  <a:pt x="275856" y="183236"/>
                </a:cubicBezTo>
                <a:cubicBezTo>
                  <a:pt x="276326" y="184176"/>
                  <a:pt x="276797" y="185352"/>
                  <a:pt x="277738" y="186527"/>
                </a:cubicBezTo>
                <a:cubicBezTo>
                  <a:pt x="274445" y="157844"/>
                  <a:pt x="281971" y="132687"/>
                  <a:pt x="298903" y="109646"/>
                </a:cubicBezTo>
                <a:cubicBezTo>
                  <a:pt x="320304" y="139976"/>
                  <a:pt x="318422" y="187703"/>
                  <a:pt x="293729" y="224380"/>
                </a:cubicBezTo>
                <a:cubicBezTo>
                  <a:pt x="292083" y="221794"/>
                  <a:pt x="290672" y="219443"/>
                  <a:pt x="288320" y="215916"/>
                </a:cubicBezTo>
                <a:cubicBezTo>
                  <a:pt x="292318" y="234019"/>
                  <a:pt x="296081" y="250712"/>
                  <a:pt x="300079" y="268581"/>
                </a:cubicBezTo>
                <a:cubicBezTo>
                  <a:pt x="303842" y="254239"/>
                  <a:pt x="309956" y="242248"/>
                  <a:pt x="319363" y="231903"/>
                </a:cubicBezTo>
                <a:cubicBezTo>
                  <a:pt x="328535" y="221559"/>
                  <a:pt x="339823" y="213800"/>
                  <a:pt x="353228" y="208392"/>
                </a:cubicBezTo>
                <a:cubicBezTo>
                  <a:pt x="355344" y="233079"/>
                  <a:pt x="349700" y="254709"/>
                  <a:pt x="335355" y="274223"/>
                </a:cubicBezTo>
                <a:cubicBezTo>
                  <a:pt x="327124" y="285038"/>
                  <a:pt x="317246" y="293972"/>
                  <a:pt x="305723" y="301261"/>
                </a:cubicBezTo>
                <a:cubicBezTo>
                  <a:pt x="304547" y="302201"/>
                  <a:pt x="303136" y="304317"/>
                  <a:pt x="303136" y="305963"/>
                </a:cubicBezTo>
                <a:cubicBezTo>
                  <a:pt x="306899" y="383079"/>
                  <a:pt x="289966" y="455022"/>
                  <a:pt x="249517" y="521088"/>
                </a:cubicBezTo>
                <a:cubicBezTo>
                  <a:pt x="249282" y="521558"/>
                  <a:pt x="249282" y="522029"/>
                  <a:pt x="249282" y="522969"/>
                </a:cubicBezTo>
                <a:cubicBezTo>
                  <a:pt x="276326" y="495226"/>
                  <a:pt x="309015" y="487938"/>
                  <a:pt x="346643" y="495932"/>
                </a:cubicBezTo>
                <a:cubicBezTo>
                  <a:pt x="335355" y="521088"/>
                  <a:pt x="318657" y="539897"/>
                  <a:pt x="293964" y="550947"/>
                </a:cubicBezTo>
                <a:cubicBezTo>
                  <a:pt x="272799" y="560352"/>
                  <a:pt x="250928" y="562468"/>
                  <a:pt x="227646" y="559411"/>
                </a:cubicBezTo>
                <a:cubicBezTo>
                  <a:pt x="229998" y="554004"/>
                  <a:pt x="232349" y="549301"/>
                  <a:pt x="235171" y="543189"/>
                </a:cubicBezTo>
                <a:cubicBezTo>
                  <a:pt x="175438" y="620305"/>
                  <a:pt x="99713" y="664270"/>
                  <a:pt x="1646" y="666856"/>
                </a:cubicBezTo>
                <a:cubicBezTo>
                  <a:pt x="1176" y="660273"/>
                  <a:pt x="705" y="654631"/>
                  <a:pt x="0" y="648283"/>
                </a:cubicBezTo>
                <a:cubicBezTo>
                  <a:pt x="41860" y="647812"/>
                  <a:pt x="81369" y="638643"/>
                  <a:pt x="118526" y="620305"/>
                </a:cubicBezTo>
                <a:cubicBezTo>
                  <a:pt x="155683" y="601966"/>
                  <a:pt x="187197" y="576339"/>
                  <a:pt x="214006" y="545069"/>
                </a:cubicBezTo>
                <a:cubicBezTo>
                  <a:pt x="173792" y="492405"/>
                  <a:pt x="188843" y="431982"/>
                  <a:pt x="208597" y="401888"/>
                </a:cubicBezTo>
                <a:cubicBezTo>
                  <a:pt x="238229" y="440211"/>
                  <a:pt x="240110" y="482295"/>
                  <a:pt x="228352" y="527201"/>
                </a:cubicBezTo>
                <a:cubicBezTo>
                  <a:pt x="234231" y="518267"/>
                  <a:pt x="240345" y="509803"/>
                  <a:pt x="245519" y="500399"/>
                </a:cubicBezTo>
                <a:cubicBezTo>
                  <a:pt x="252574" y="487703"/>
                  <a:pt x="258924" y="474537"/>
                  <a:pt x="265509" y="461606"/>
                </a:cubicBezTo>
                <a:cubicBezTo>
                  <a:pt x="267155" y="458784"/>
                  <a:pt x="266920" y="456668"/>
                  <a:pt x="264098" y="454317"/>
                </a:cubicBezTo>
                <a:cubicBezTo>
                  <a:pt x="242932" y="436684"/>
                  <a:pt x="231409" y="413878"/>
                  <a:pt x="228352" y="386606"/>
                </a:cubicBezTo>
                <a:cubicBezTo>
                  <a:pt x="226705" y="370853"/>
                  <a:pt x="228116" y="355806"/>
                  <a:pt x="231644" y="340524"/>
                </a:cubicBezTo>
                <a:cubicBezTo>
                  <a:pt x="231879" y="339349"/>
                  <a:pt x="232349" y="338408"/>
                  <a:pt x="232820" y="337233"/>
                </a:cubicBezTo>
                <a:cubicBezTo>
                  <a:pt x="253750" y="349928"/>
                  <a:pt x="275856" y="380022"/>
                  <a:pt x="277502" y="428220"/>
                </a:cubicBezTo>
                <a:cubicBezTo>
                  <a:pt x="285263" y="405414"/>
                  <a:pt x="290202" y="381903"/>
                  <a:pt x="292788" y="357922"/>
                </a:cubicBezTo>
                <a:cubicBezTo>
                  <a:pt x="247400" y="340994"/>
                  <a:pt x="232114" y="305493"/>
                  <a:pt x="231409" y="260352"/>
                </a:cubicBezTo>
                <a:cubicBezTo>
                  <a:pt x="258453" y="267405"/>
                  <a:pt x="288320" y="297029"/>
                  <a:pt x="293729" y="354396"/>
                </a:cubicBezTo>
                <a:cubicBezTo>
                  <a:pt x="294200" y="340054"/>
                  <a:pt x="295375" y="325712"/>
                  <a:pt x="295140" y="311370"/>
                </a:cubicBezTo>
                <a:cubicBezTo>
                  <a:pt x="294670" y="295853"/>
                  <a:pt x="292788" y="280336"/>
                  <a:pt x="291377" y="264819"/>
                </a:cubicBezTo>
                <a:cubicBezTo>
                  <a:pt x="291377" y="263408"/>
                  <a:pt x="289496" y="261292"/>
                  <a:pt x="288320" y="261292"/>
                </a:cubicBezTo>
                <a:cubicBezTo>
                  <a:pt x="261511" y="258706"/>
                  <a:pt x="242932" y="244364"/>
                  <a:pt x="230468" y="221323"/>
                </a:cubicBezTo>
                <a:cubicBezTo>
                  <a:pt x="226000" y="212860"/>
                  <a:pt x="223178" y="203690"/>
                  <a:pt x="218945" y="193816"/>
                </a:cubicBezTo>
                <a:cubicBezTo>
                  <a:pt x="250458" y="194286"/>
                  <a:pt x="270212" y="210273"/>
                  <a:pt x="285969" y="234019"/>
                </a:cubicBezTo>
                <a:cubicBezTo>
                  <a:pt x="281265" y="211449"/>
                  <a:pt x="274210" y="190054"/>
                  <a:pt x="265273" y="169129"/>
                </a:cubicBezTo>
                <a:cubicBezTo>
                  <a:pt x="261511" y="160900"/>
                  <a:pt x="257513" y="152671"/>
                  <a:pt x="253280" y="144678"/>
                </a:cubicBezTo>
                <a:cubicBezTo>
                  <a:pt x="252574" y="143032"/>
                  <a:pt x="252809" y="138565"/>
                  <a:pt x="248341" y="140916"/>
                </a:cubicBezTo>
                <a:cubicBezTo>
                  <a:pt x="248341" y="140916"/>
                  <a:pt x="247165" y="139505"/>
                  <a:pt x="246695" y="138565"/>
                </a:cubicBezTo>
                <a:cubicBezTo>
                  <a:pt x="244343" y="133628"/>
                  <a:pt x="241756" y="129161"/>
                  <a:pt x="240110" y="123988"/>
                </a:cubicBezTo>
                <a:cubicBezTo>
                  <a:pt x="236347" y="112938"/>
                  <a:pt x="228352" y="104474"/>
                  <a:pt x="221767" y="95070"/>
                </a:cubicBezTo>
                <a:cubicBezTo>
                  <a:pt x="220826" y="94129"/>
                  <a:pt x="218239" y="93659"/>
                  <a:pt x="216828" y="94129"/>
                </a:cubicBezTo>
                <a:cubicBezTo>
                  <a:pt x="185080" y="104474"/>
                  <a:pt x="158976" y="85430"/>
                  <a:pt x="145336" y="63095"/>
                </a:cubicBezTo>
                <a:cubicBezTo>
                  <a:pt x="145101" y="62860"/>
                  <a:pt x="145336" y="62624"/>
                  <a:pt x="145101" y="61919"/>
                </a:cubicBezTo>
                <a:cubicBezTo>
                  <a:pt x="158035" y="56277"/>
                  <a:pt x="170970" y="56041"/>
                  <a:pt x="184139" y="60273"/>
                </a:cubicBezTo>
                <a:cubicBezTo>
                  <a:pt x="200131" y="65211"/>
                  <a:pt x="211890" y="76026"/>
                  <a:pt x="222237" y="88487"/>
                </a:cubicBezTo>
                <a:cubicBezTo>
                  <a:pt x="222707" y="96480"/>
                  <a:pt x="229527" y="100712"/>
                  <a:pt x="233055" y="106825"/>
                </a:cubicBezTo>
                <a:cubicBezTo>
                  <a:pt x="233525" y="107530"/>
                  <a:pt x="234231" y="108236"/>
                  <a:pt x="235877" y="110352"/>
                </a:cubicBezTo>
                <a:cubicBezTo>
                  <a:pt x="233055" y="86135"/>
                  <a:pt x="239169" y="65916"/>
                  <a:pt x="253045" y="47107"/>
                </a:cubicBezTo>
                <a:close/>
                <a:moveTo>
                  <a:pt x="135536" y="4054"/>
                </a:moveTo>
                <a:cubicBezTo>
                  <a:pt x="149612" y="9474"/>
                  <a:pt x="162777" y="20020"/>
                  <a:pt x="172063" y="33806"/>
                </a:cubicBezTo>
                <a:cubicBezTo>
                  <a:pt x="144793" y="47709"/>
                  <a:pt x="110940" y="36398"/>
                  <a:pt x="93543" y="5056"/>
                </a:cubicBezTo>
                <a:cubicBezTo>
                  <a:pt x="106473" y="-1661"/>
                  <a:pt x="121460" y="-1366"/>
                  <a:pt x="135536" y="4054"/>
                </a:cubicBezTo>
                <a:close/>
                <a:moveTo>
                  <a:pt x="179158" y="2439"/>
                </a:moveTo>
                <a:cubicBezTo>
                  <a:pt x="201080" y="6441"/>
                  <a:pt x="219466" y="34686"/>
                  <a:pt x="219937" y="62932"/>
                </a:cubicBezTo>
                <a:cubicBezTo>
                  <a:pt x="192122" y="56812"/>
                  <a:pt x="177272" y="27390"/>
                  <a:pt x="179158" y="24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/>
              <a:cs typeface="+mn-cs"/>
            </a:endParaRPr>
          </a:p>
        </p:txBody>
      </p:sp>
      <p:sp>
        <p:nvSpPr>
          <p:cNvPr id="117" name="请勿抄袭搬运！盗版必究！微信DAJU_PPT-3"/>
          <p:cNvSpPr txBox="1"/>
          <p:nvPr/>
        </p:nvSpPr>
        <p:spPr>
          <a:xfrm>
            <a:off x="9362752" y="2379962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  <a:sym typeface="+mn-ea"/>
              </a:rPr>
              <a:t>数学建模大赛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18" name="请勿抄袭搬运！盗版必究！微信DAJU_PPT-3"/>
          <p:cNvSpPr txBox="1"/>
          <p:nvPr/>
        </p:nvSpPr>
        <p:spPr>
          <a:xfrm>
            <a:off x="9732727" y="2737157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ea"/>
                <a:ea typeface="+mj-ea"/>
              </a:rPr>
              <a:t>2023</a:t>
            </a:r>
            <a:r>
              <a:rPr lang="zh-CN" altLang="en-US" sz="1400" dirty="0">
                <a:solidFill>
                  <a:schemeClr val="accent1"/>
                </a:solidFill>
                <a:latin typeface="+mj-ea"/>
                <a:ea typeface="+mj-ea"/>
              </a:rPr>
              <a:t>年度</a:t>
            </a:r>
            <a:endParaRPr lang="zh-CN" altLang="en-US" sz="1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9" name="请勿抄袭搬运！盗版必究！微信DAJU_PPT-3"/>
          <p:cNvSpPr txBox="1"/>
          <p:nvPr/>
        </p:nvSpPr>
        <p:spPr>
          <a:xfrm>
            <a:off x="2468881" y="5695550"/>
            <a:ext cx="725424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本科期间荣获国家级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省级</a:t>
            </a:r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校级奖项</a:t>
            </a:r>
            <a:r>
              <a:rPr lang="en-US" altLang="zh-CN" sz="4400" b="1" dirty="0">
                <a:solidFill>
                  <a:schemeClr val="bg1"/>
                </a:solidFill>
                <a:latin typeface="+mj-ea"/>
                <a:ea typeface="+mj-ea"/>
              </a:rPr>
              <a:t>15</a:t>
            </a:r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</a:rPr>
              <a:t>余项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908" y="281787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所获荣誉及奖项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50256" y="3053575"/>
            <a:ext cx="2638781" cy="1982567"/>
            <a:chOff x="8914741" y="3429495"/>
            <a:chExt cx="2638781" cy="1982567"/>
          </a:xfrm>
          <a:effectLst>
            <a:reflection blurRad="6350" stA="10000" endPos="35000" dist="50800" dir="5400000" sy="-100000" algn="bl" rotWithShape="0"/>
          </a:effectLst>
        </p:grpSpPr>
        <p:grpSp>
          <p:nvGrpSpPr>
            <p:cNvPr id="5" name="组合 4"/>
            <p:cNvGrpSpPr/>
            <p:nvPr/>
          </p:nvGrpSpPr>
          <p:grpSpPr>
            <a:xfrm rot="5400000">
              <a:off x="9242848" y="3101388"/>
              <a:ext cx="1982567" cy="2638781"/>
              <a:chOff x="3870960" y="304800"/>
              <a:chExt cx="4429760" cy="5895975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4216143" y="703383"/>
                <a:ext cx="3758126" cy="5111262"/>
              </a:xfrm>
              <a:prstGeom prst="rect">
                <a:avLst/>
              </a:prstGeom>
              <a:solidFill>
                <a:srgbClr val="F2F4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" name="图片 6"/>
              <p:cNvPicPr>
                <a:picLocks noChangeAspect="1" noChangeArrowheads="1"/>
              </p:cNvPicPr>
              <p:nvPr/>
            </p:nvPicPr>
            <p:blipFill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6" t="3989" r="8192" b="10040"/>
              <a:stretch>
                <a:fillRect/>
              </a:stretch>
            </p:blipFill>
            <p:spPr bwMode="auto">
              <a:xfrm>
                <a:off x="3870960" y="304800"/>
                <a:ext cx="4429760" cy="5895975"/>
              </a:xfrm>
              <a:custGeom>
                <a:avLst/>
                <a:gdLst>
                  <a:gd name="connsiteX0" fmla="*/ 394652 w 4429760"/>
                  <a:gd name="connsiteY0" fmla="*/ 398583 h 5895975"/>
                  <a:gd name="connsiteX1" fmla="*/ 394652 w 4429760"/>
                  <a:gd name="connsiteY1" fmla="*/ 5509846 h 5895975"/>
                  <a:gd name="connsiteX2" fmla="*/ 4053840 w 4429760"/>
                  <a:gd name="connsiteY2" fmla="*/ 5509846 h 5895975"/>
                  <a:gd name="connsiteX3" fmla="*/ 4053840 w 4429760"/>
                  <a:gd name="connsiteY3" fmla="*/ 398583 h 5895975"/>
                  <a:gd name="connsiteX4" fmla="*/ 0 w 4429760"/>
                  <a:gd name="connsiteY4" fmla="*/ 0 h 5895975"/>
                  <a:gd name="connsiteX5" fmla="*/ 4429760 w 4429760"/>
                  <a:gd name="connsiteY5" fmla="*/ 0 h 5895975"/>
                  <a:gd name="connsiteX6" fmla="*/ 4429760 w 4429760"/>
                  <a:gd name="connsiteY6" fmla="*/ 5895975 h 5895975"/>
                  <a:gd name="connsiteX7" fmla="*/ 0 w 4429760"/>
                  <a:gd name="connsiteY7" fmla="*/ 5895975 h 5895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9760" h="5895975">
                    <a:moveTo>
                      <a:pt x="394652" y="398583"/>
                    </a:moveTo>
                    <a:lnTo>
                      <a:pt x="394652" y="5509846"/>
                    </a:lnTo>
                    <a:lnTo>
                      <a:pt x="4053840" y="5509846"/>
                    </a:lnTo>
                    <a:lnTo>
                      <a:pt x="4053840" y="398583"/>
                    </a:lnTo>
                    <a:close/>
                    <a:moveTo>
                      <a:pt x="0" y="0"/>
                    </a:moveTo>
                    <a:lnTo>
                      <a:pt x="4429760" y="0"/>
                    </a:lnTo>
                    <a:lnTo>
                      <a:pt x="4429760" y="5895975"/>
                    </a:lnTo>
                    <a:lnTo>
                      <a:pt x="0" y="5895975"/>
                    </a:lnTo>
                    <a:close/>
                  </a:path>
                </a:pathLst>
              </a:cu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" name="图片 7" descr="E:\桌面\互联网+.png互联网+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9197176" y="3718469"/>
              <a:ext cx="2067370" cy="1404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1437875"/>
            <a:ext cx="12192000" cy="2308302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E:\桌面\大创.png大创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702800" y="1579378"/>
            <a:ext cx="1364615" cy="202529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图片 21" descr="E:\桌面\slam.jpgslam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1046" y="1576598"/>
            <a:ext cx="2599690" cy="20270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432796" y="1675142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全国大学生创新创业大赛良好结题</a:t>
            </a:r>
            <a:endParaRPr lang="zh-CN" altLang="en-US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32631" y="2302099"/>
            <a:ext cx="348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无人车与无人机智能灭蚁系统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7573465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ROS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9009351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latin typeface="+mj-ea"/>
                <a:ea typeface="+mj-ea"/>
              </a:rPr>
              <a:t>目标识别</a:t>
            </a:r>
            <a:endParaRPr lang="zh-CN" altLang="en-US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0445237" y="3069093"/>
            <a:ext cx="1142199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accent1"/>
                </a:solidFill>
                <a:latin typeface="+mj-ea"/>
                <a:ea typeface="+mj-ea"/>
              </a:rPr>
              <a:t>SLAM</a:t>
            </a:r>
            <a:endParaRPr lang="en-US" altLang="zh-CN" sz="16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矩形: 对角圆角 12"/>
          <p:cNvSpPr/>
          <p:nvPr/>
        </p:nvSpPr>
        <p:spPr>
          <a:xfrm>
            <a:off x="501650" y="4126230"/>
            <a:ext cx="1690370" cy="464820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项目内容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1961" y="4745537"/>
            <a:ext cx="3203804" cy="810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系统实现无人车与无人机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ROS系统下的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信息融合与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协同</a:t>
            </a:r>
            <a:endParaRPr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01961" y="5564341"/>
            <a:ext cx="3203804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目标识别、SLAM、点云定位、</a:t>
            </a:r>
            <a:r>
              <a:rPr 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嵌入式技术</a:t>
            </a:r>
            <a:r>
              <a:rPr 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实现项目功能</a:t>
            </a:r>
            <a:r>
              <a:rPr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75692" y="4191357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01961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对角圆角 36"/>
          <p:cNvSpPr/>
          <p:nvPr/>
        </p:nvSpPr>
        <p:spPr>
          <a:xfrm>
            <a:off x="4493895" y="4126230"/>
            <a:ext cx="1740535" cy="464820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负责工作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4098" y="4745537"/>
            <a:ext cx="3203804" cy="1810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无人车与无人机系统仿真与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目标检测识别，轻量化部署检测模型。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无人机视觉点云定位并与无人车进行位置交互协同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67828" y="419135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4494098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对角圆角 41"/>
          <p:cNvSpPr/>
          <p:nvPr/>
        </p:nvSpPr>
        <p:spPr>
          <a:xfrm>
            <a:off x="8486140" y="4126865"/>
            <a:ext cx="1666240" cy="464185"/>
          </a:xfrm>
          <a:prstGeom prst="round2DiagRect">
            <a:avLst>
              <a:gd name="adj1" fmla="val 32954"/>
              <a:gd name="adj2" fmla="val 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项目成果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86235" y="4745537"/>
            <a:ext cx="3203804" cy="45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获得国家级大创良好结题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486235" y="5239221"/>
            <a:ext cx="3203804" cy="145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初步掌握嵌入式内容与深度学习技术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学习巩固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C/C++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ROS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操作系统下功能开发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059965" y="4191357"/>
            <a:ext cx="502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486235" y="4588630"/>
            <a:ext cx="3075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4051453" y="4191357"/>
            <a:ext cx="0" cy="2075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8032438" y="4191357"/>
            <a:ext cx="0" cy="20759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107908" y="281787"/>
            <a:ext cx="4151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科研经历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国家级大创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250825" y="3881755"/>
            <a:ext cx="11562080" cy="290512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>
            <a:spAutoFit/>
          </a:bodyPr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28600" marR="0" lvl="0" indent="-2286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1" name="图片 10" descr="E:\桌面\lujing.pngluji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6880" y="1576705"/>
            <a:ext cx="2599690" cy="20269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:\桌面\db8fed64f4686ed9c2b2ea682b9884f.pngdb8fed64f4686ed9c2b2ea682b9884f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93770" y="2106295"/>
            <a:ext cx="2602230" cy="1508125"/>
          </a:xfrm>
          <a:prstGeom prst="roundRect">
            <a:avLst>
              <a:gd name="adj" fmla="val 4268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 descr="E:\桌面\d23361aa6de26b4c1c4da19b8c1a4e3.pngd23361aa6de26b4c1c4da19b8c1a4e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7385" y="3783330"/>
            <a:ext cx="1618615" cy="2226310"/>
          </a:xfrm>
          <a:prstGeom prst="roundRect">
            <a:avLst>
              <a:gd name="adj" fmla="val 4446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E:\桌面\20a51660e64349c9c7d6cac1c422be5.png20a51660e64349c9c7d6cac1c422be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78876" y="2106427"/>
            <a:ext cx="2892466" cy="1508760"/>
          </a:xfrm>
          <a:prstGeom prst="roundRect">
            <a:avLst>
              <a:gd name="adj" fmla="val 4268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 descr="E:\桌面\5fbe81cb6149282225e4f2ff25ab23b.png5fbe81cb6149282225e4f2ff25ab23b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475" y="3783233"/>
            <a:ext cx="3852545" cy="2226252"/>
          </a:xfrm>
          <a:prstGeom prst="roundRect">
            <a:avLst>
              <a:gd name="adj" fmla="val 3119"/>
            </a:avLst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478973" y="1082367"/>
            <a:ext cx="4450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sz="2800" b="1" dirty="0">
                <a:solidFill>
                  <a:schemeClr val="accent1"/>
                </a:solidFill>
                <a:latin typeface="+mj-ea"/>
                <a:ea typeface="+mj-ea"/>
              </a:rPr>
              <a:t>华为挑战杯：端云算力协同</a:t>
            </a:r>
            <a:endParaRPr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6661785" y="1263015"/>
            <a:ext cx="1548765" cy="52578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项目内容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61966" y="1788575"/>
            <a:ext cx="5051157" cy="109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sz="1600" b="1" dirty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端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侧算力单元与云上算力相结合</a:t>
            </a:r>
            <a:r>
              <a:rPr sz="1600" b="1" dirty="0">
                <a:latin typeface="微软雅黑" panose="020B0503020204020204" charset="-122"/>
                <a:ea typeface="微软雅黑" panose="020B0503020204020204" charset="-122"/>
              </a:rPr>
              <a:t>检测目标图像是否疲劳驾驶，兼顾算法的速度与精度保证识别的准确性。</a:t>
            </a:r>
            <a:endParaRPr sz="16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6661785" y="2945130"/>
            <a:ext cx="1549400" cy="54864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负责工作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61966" y="3493578"/>
            <a:ext cx="5051157" cy="1450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开发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用户交互页面、实现视频推流、拉流工作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高精度、高实时性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的目标检测，利用云侧二次检测</a:t>
            </a: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6661785" y="4650105"/>
            <a:ext cx="1549400" cy="548640"/>
          </a:xfrm>
          <a:prstGeom prst="roundRect">
            <a:avLst>
              <a:gd name="adj" fmla="val 50000"/>
            </a:avLst>
          </a:prstGeom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项目成果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61966" y="5198581"/>
            <a:ext cx="5051157" cy="1090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进入决赛终审阶段（前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10%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熟悉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音视频开发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、巩固深度学习、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C/C++</a:t>
            </a: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开发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>
              <a:lnSpc>
                <a:spcPct val="130000"/>
              </a:lnSpc>
              <a:buClr>
                <a:schemeClr val="accent1"/>
              </a:buClr>
              <a:buFont typeface="Arial" panose="020B0604020202020204" pitchFamily="34" charset="0"/>
              <a:buNone/>
            </a:pP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7908" y="281787"/>
            <a:ext cx="7352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科研经历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挑战杯</a:t>
            </a:r>
            <a:r>
              <a:rPr lang="en-US" altLang="zh-CN" sz="2800" b="1" dirty="0">
                <a:latin typeface="+mj-ea"/>
                <a:ea typeface="+mj-ea"/>
              </a:rPr>
              <a:t>“</a:t>
            </a:r>
            <a:r>
              <a:rPr lang="zh-CN" altLang="en-US" sz="2800" b="1" dirty="0">
                <a:latin typeface="+mj-ea"/>
                <a:ea typeface="+mj-ea"/>
              </a:rPr>
              <a:t>揭榜挂帅</a:t>
            </a:r>
            <a:r>
              <a:rPr lang="en-US" altLang="zh-CN" sz="2800" b="1" dirty="0">
                <a:latin typeface="+mj-ea"/>
                <a:ea typeface="+mj-ea"/>
              </a:rPr>
              <a:t>”</a:t>
            </a:r>
            <a:r>
              <a:rPr lang="zh-CN" altLang="en-US" sz="2800" b="1" dirty="0">
                <a:latin typeface="+mj-ea"/>
                <a:ea typeface="+mj-ea"/>
              </a:rPr>
              <a:t>专项挑战赛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452235" y="1082675"/>
            <a:ext cx="5349240" cy="522859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>
            <a:spAutoFit/>
          </a:bodyPr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28600" marR="0" lvl="0" indent="406400" algn="l" defTabSz="914400" rtl="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defRPr/>
              <a:extLst>
                <a:ext uri="{35155182-B16C-46BC-9424-99874614C6A1}">
                  <wpsdc:indentchars xmlns:wpsdc="http://www.wps.cn/officeDocument/2017/drawingmlCustomData" val="200" checksum="1740828767"/>
                </a:ext>
              </a:extLst>
            </a:pPr>
            <a:endParaRPr kumimoji="0" lang="zh-CN" sz="1600" i="0" u="none" strike="noStrike" cap="none" spc="0" normalizeH="0" baseline="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1"/>
          <a:stretch>
            <a:fillRect/>
          </a:stretch>
        </p:blipFill>
        <p:spPr>
          <a:xfrm>
            <a:off x="0" y="1336208"/>
            <a:ext cx="12192000" cy="41806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1341120"/>
            <a:ext cx="12192000" cy="4175760"/>
          </a:xfrm>
          <a:prstGeom prst="rect">
            <a:avLst/>
          </a:prstGeom>
          <a:solidFill>
            <a:srgbClr val="035C9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思想政治</a:t>
            </a:r>
            <a:endParaRPr lang="zh-CN" altLang="en-US" sz="4400" b="1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haroni" panose="02010803020104030203" pitchFamily="2" charset="-79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165078" y="3171060"/>
            <a:ext cx="9861845" cy="1146629"/>
            <a:chOff x="940844" y="2909332"/>
            <a:chExt cx="3967568" cy="1146629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940844" y="2909332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940844" y="4055961"/>
              <a:ext cx="3967568" cy="0"/>
            </a:xfrm>
            <a:prstGeom prst="line">
              <a:avLst/>
            </a:prstGeom>
            <a:ln>
              <a:solidFill>
                <a:srgbClr val="F7F6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接连接符 57"/>
          <p:cNvCxnSpPr/>
          <p:nvPr/>
        </p:nvCxnSpPr>
        <p:spPr>
          <a:xfrm flipH="1">
            <a:off x="9828983" y="298571"/>
            <a:ext cx="946314" cy="10425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H="1">
            <a:off x="10413346" y="942361"/>
            <a:ext cx="361952" cy="39875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8756584" y="755771"/>
            <a:ext cx="531317" cy="585349"/>
          </a:xfrm>
          <a:prstGeom prst="line">
            <a:avLst/>
          </a:prstGeom>
          <a:ln w="15875">
            <a:solidFill>
              <a:srgbClr val="035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>
            <a:off x="8488485" y="1329084"/>
            <a:ext cx="268099" cy="295362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9575522" y="1318681"/>
            <a:ext cx="275102" cy="30307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>
            <a:off x="10047301" y="1341120"/>
            <a:ext cx="361164" cy="397891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 rot="10800000">
            <a:off x="446009" y="5123901"/>
            <a:ext cx="2286813" cy="1440440"/>
            <a:chOff x="226090" y="4873090"/>
            <a:chExt cx="2286813" cy="1440440"/>
          </a:xfrm>
        </p:grpSpPr>
        <p:cxnSp>
          <p:nvCxnSpPr>
            <p:cNvPr id="71" name="直接连接符 70"/>
            <p:cNvCxnSpPr/>
            <p:nvPr/>
          </p:nvCxnSpPr>
          <p:spPr>
            <a:xfrm flipH="1">
              <a:off x="1566588" y="4873090"/>
              <a:ext cx="946314" cy="10425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2150951" y="5516880"/>
              <a:ext cx="361952" cy="39875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94189" y="5330290"/>
              <a:ext cx="531317" cy="585349"/>
            </a:xfrm>
            <a:prstGeom prst="line">
              <a:avLst/>
            </a:prstGeom>
            <a:ln w="15875">
              <a:solidFill>
                <a:srgbClr val="035C9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226090" y="5903603"/>
              <a:ext cx="268099" cy="295362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1313127" y="5893200"/>
              <a:ext cx="275102" cy="303077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H="1">
              <a:off x="1784906" y="5915639"/>
              <a:ext cx="361164" cy="39789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矩形 78"/>
          <p:cNvSpPr/>
          <p:nvPr/>
        </p:nvSpPr>
        <p:spPr>
          <a:xfrm>
            <a:off x="5101561" y="2089748"/>
            <a:ext cx="19888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第</a:t>
            </a:r>
            <a:r>
              <a:rPr lang="en-US" altLang="zh-CN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2</a:t>
            </a:r>
            <a:r>
              <a:rPr lang="zh-CN" altLang="en-US" sz="36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haroni" panose="02010803020104030203" pitchFamily="2" charset="-79"/>
              </a:rPr>
              <a:t>部分</a:t>
            </a:r>
            <a:endParaRPr lang="zh-CN" altLang="en-US" sz="3600" spc="3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 descr="蓝色的天空&#10;&#10;低可信度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4" b="34560"/>
          <a:stretch>
            <a:fillRect/>
          </a:stretch>
        </p:blipFill>
        <p:spPr>
          <a:xfrm>
            <a:off x="0" y="4724400"/>
            <a:ext cx="12192000" cy="2133600"/>
          </a:xfrm>
          <a:custGeom>
            <a:avLst/>
            <a:gdLst>
              <a:gd name="connsiteX0" fmla="*/ 0 w 12192000"/>
              <a:gd name="connsiteY0" fmla="*/ 0 h 2727463"/>
              <a:gd name="connsiteX1" fmla="*/ 12192000 w 12192000"/>
              <a:gd name="connsiteY1" fmla="*/ 0 h 2727463"/>
              <a:gd name="connsiteX2" fmla="*/ 12192000 w 12192000"/>
              <a:gd name="connsiteY2" fmla="*/ 2727463 h 2727463"/>
              <a:gd name="connsiteX3" fmla="*/ 0 w 12192000"/>
              <a:gd name="connsiteY3" fmla="*/ 2727463 h 27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27463">
                <a:moveTo>
                  <a:pt x="0" y="0"/>
                </a:moveTo>
                <a:lnTo>
                  <a:pt x="12192000" y="0"/>
                </a:lnTo>
                <a:lnTo>
                  <a:pt x="12192000" y="2727463"/>
                </a:lnTo>
                <a:lnTo>
                  <a:pt x="0" y="2727463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1107908" y="281787"/>
            <a:ext cx="4862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latin typeface="+mj-ea"/>
                <a:ea typeface="+mj-ea"/>
              </a:rPr>
              <a:t>思想政治</a:t>
            </a:r>
            <a:r>
              <a:rPr lang="en-US" altLang="zh-CN" sz="2800" b="1" dirty="0">
                <a:latin typeface="+mj-ea"/>
                <a:ea typeface="+mj-ea"/>
              </a:rPr>
              <a:t>——</a:t>
            </a:r>
            <a:r>
              <a:rPr lang="zh-CN" altLang="en-US" sz="2800" b="1" dirty="0">
                <a:latin typeface="+mj-ea"/>
                <a:ea typeface="+mj-ea"/>
              </a:rPr>
              <a:t>积极学习新思想</a:t>
            </a:r>
            <a:endParaRPr lang="zh-CN" altLang="en-US" sz="2800" b="1" dirty="0"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" y="1452245"/>
            <a:ext cx="3692525" cy="34277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15000" dir="5400000" sy="-100000" algn="bl" rotWithShape="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2494" r="1703" b="17926"/>
          <a:stretch>
            <a:fillRect/>
          </a:stretch>
        </p:blipFill>
        <p:spPr>
          <a:xfrm>
            <a:off x="4596130" y="1452245"/>
            <a:ext cx="1823085" cy="23260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75" y="3778250"/>
            <a:ext cx="3558540" cy="2668905"/>
          </a:xfrm>
          <a:prstGeom prst="rect">
            <a:avLst/>
          </a:prstGeom>
          <a:effectLst>
            <a:outerShdw blurRad="50800" dist="50800" dir="1080000" algn="ctr" rotWithShape="0">
              <a:srgbClr val="000000">
                <a:alpha val="43000"/>
              </a:srgbClr>
            </a:outerShdw>
            <a:reflection blurRad="6350" stA="52000" endA="300" endPos="11000" dir="5400000" sy="-100000" algn="bl" rotWithShape="0"/>
            <a:softEdge rad="12700"/>
          </a:effectLst>
        </p:spPr>
      </p:pic>
      <p:grpSp>
        <p:nvGrpSpPr>
          <p:cNvPr id="11" name="组合 10"/>
          <p:cNvGrpSpPr/>
          <p:nvPr/>
        </p:nvGrpSpPr>
        <p:grpSpPr>
          <a:xfrm>
            <a:off x="6824980" y="1543685"/>
            <a:ext cx="5053965" cy="4537075"/>
            <a:chOff x="10693" y="3620"/>
            <a:chExt cx="7959" cy="7145"/>
          </a:xfrm>
        </p:grpSpPr>
        <p:sp>
          <p:nvSpPr>
            <p:cNvPr id="67" name="PA-102256"/>
            <p:cNvSpPr/>
            <p:nvPr>
              <p:custDataLst>
                <p:tags r:id="rId5"/>
              </p:custDataLst>
            </p:nvPr>
          </p:nvSpPr>
          <p:spPr>
            <a:xfrm>
              <a:off x="10693" y="4804"/>
              <a:ext cx="7959" cy="596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积极完成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青年大学习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</a:rPr>
                <a:t>任务</a:t>
              </a:r>
              <a:endParaRPr lang="en-US" altLang="zh-CN" sz="2400" b="1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积极参与班级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团日活动的开展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与团支书一起组织团日活动、并进行分享</a:t>
              </a:r>
              <a:endParaRPr lang="zh-CN" altLang="en-US" sz="2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积极分子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党课按时参与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，学习党的思想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sz="2000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积极参与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学院学代会</a:t>
              </a:r>
              <a:endParaRPr lang="zh-CN" altLang="en-US" sz="20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altLang="zh-CN" b="1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· 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参与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党史活动比赛</a:t>
              </a:r>
              <a:r>
                <a:rPr lang="zh-CN" altLang="en-US" sz="2000" dirty="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，了解党的过去、现在、未来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marL="106045" indent="0">
                <a:lnSpc>
                  <a:spcPct val="120000"/>
                </a:lnSpc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党史竞赛中，分别获得两次一等奖、一次二等奖</a:t>
              </a:r>
              <a:endPara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10693" y="3620"/>
              <a:ext cx="4234" cy="1035"/>
              <a:chOff x="10460" y="3476"/>
              <a:chExt cx="4234" cy="1035"/>
            </a:xfrm>
          </p:grpSpPr>
          <p:sp>
            <p:nvSpPr>
              <p:cNvPr id="15" name="PA-102256"/>
              <p:cNvSpPr/>
              <p:nvPr>
                <p:custDataLst>
                  <p:tags r:id="rId6"/>
                </p:custDataLst>
              </p:nvPr>
            </p:nvSpPr>
            <p:spPr>
              <a:xfrm>
                <a:off x="10460" y="3476"/>
                <a:ext cx="4234" cy="9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p>
                <a:pPr marL="106045" indent="0">
                  <a:lnSpc>
                    <a:spcPct val="120000"/>
                  </a:lnSpc>
                  <a:spcAft>
                    <a:spcPts val="60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3200" b="1" dirty="0">
                    <a:latin typeface="微软雅黑" panose="020B0503020204020204" charset="-122"/>
                    <a:ea typeface="微软雅黑" panose="020B0503020204020204" charset="-122"/>
                  </a:rPr>
                  <a:t>思想政治活动</a:t>
                </a:r>
                <a:endParaRPr lang="zh-CN" altLang="en-US" sz="3200" b="1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655" y="4391"/>
                <a:ext cx="816" cy="1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4700" y="1053465"/>
            <a:ext cx="1983105" cy="13227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ISLIDE.PICTURE" val="#1070524;"/>
</p:tagLst>
</file>

<file path=ppt/tags/tag2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p="http://schemas.openxmlformats.org/presentationml/2006/main">
  <p:tag name="ISLIDE.ICON" val="#36103;#369711;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ISLIDE.PICTURE" val="#1070524;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ISLIDE.PICTURE" val="#1070524;"/>
</p:tagLst>
</file>

<file path=ppt/tags/tag9.xml><?xml version="1.0" encoding="utf-8"?>
<p:tagLst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中科院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994"/>
      </a:accent1>
      <a:accent2>
        <a:srgbClr val="CA865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</Words>
  <Application>WPS 演示</Application>
  <PresentationFormat>宽屏</PresentationFormat>
  <Paragraphs>245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U.S. 101</vt:lpstr>
      <vt:lpstr>Roboto</vt:lpstr>
      <vt:lpstr>Open Sans Light</vt:lpstr>
      <vt:lpstr>Aharoni</vt:lpstr>
      <vt:lpstr>Yu Gothic UI Semibold</vt:lpstr>
      <vt:lpstr>思源黑体 CN Regular</vt:lpstr>
      <vt:lpstr>微软雅黑 Light</vt:lpstr>
      <vt:lpstr>Arial Unicode MS</vt:lpstr>
      <vt:lpstr>等线</vt:lpstr>
      <vt:lpstr>Segoe Print</vt:lpstr>
      <vt:lpstr>Open Sans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Hason</dc:creator>
  <cp:lastModifiedBy>活力大厦B</cp:lastModifiedBy>
  <cp:revision>53</cp:revision>
  <dcterms:created xsi:type="dcterms:W3CDTF">2023-07-10T07:22:00Z</dcterms:created>
  <dcterms:modified xsi:type="dcterms:W3CDTF">2023-09-22T01:45:50Z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